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3.xml" ContentType="application/vnd.openxmlformats-officedocument.theme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4.xml" ContentType="application/vnd.openxmlformats-officedocument.theme+xml"/>
  <Override PartName="/ppt/slideLayouts/slideLayout11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notesSlides/notesSlide1.xml" ContentType="application/vnd.openxmlformats-officedocument.presentationml.notesSlide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4023" r:id="rId2"/>
    <p:sldMasterId id="2147484289" r:id="rId3"/>
    <p:sldMasterId id="2147485151" r:id="rId4"/>
    <p:sldMasterId id="2147485149" r:id="rId5"/>
  </p:sldMasterIdLst>
  <p:notesMasterIdLst>
    <p:notesMasterId r:id="rId31"/>
  </p:notesMasterIdLst>
  <p:handoutMasterIdLst>
    <p:handoutMasterId r:id="rId32"/>
  </p:handoutMasterIdLst>
  <p:sldIdLst>
    <p:sldId id="283" r:id="rId6"/>
    <p:sldId id="279" r:id="rId7"/>
    <p:sldId id="284" r:id="rId8"/>
    <p:sldId id="285" r:id="rId9"/>
    <p:sldId id="286" r:id="rId10"/>
    <p:sldId id="287" r:id="rId11"/>
    <p:sldId id="302" r:id="rId12"/>
    <p:sldId id="303" r:id="rId13"/>
    <p:sldId id="304" r:id="rId14"/>
    <p:sldId id="305" r:id="rId15"/>
    <p:sldId id="306" r:id="rId16"/>
    <p:sldId id="307" r:id="rId17"/>
    <p:sldId id="293" r:id="rId18"/>
    <p:sldId id="308" r:id="rId19"/>
    <p:sldId id="309" r:id="rId20"/>
    <p:sldId id="310" r:id="rId21"/>
    <p:sldId id="311" r:id="rId22"/>
    <p:sldId id="294" r:id="rId23"/>
    <p:sldId id="295" r:id="rId24"/>
    <p:sldId id="296" r:id="rId25"/>
    <p:sldId id="298" r:id="rId26"/>
    <p:sldId id="380" r:id="rId27"/>
    <p:sldId id="381" r:id="rId28"/>
    <p:sldId id="301" r:id="rId29"/>
    <p:sldId id="297" r:id="rId30"/>
  </p:sldIdLst>
  <p:sldSz cx="10693400" cy="7561263"/>
  <p:notesSz cx="7099300" cy="10234613"/>
  <p:defaultTextStyle>
    <a:defPPr>
      <a:defRPr lang="de-DE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82600" indent="77788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66788" indent="15557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449388" indent="233363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933575" indent="31115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382">
          <p15:clr>
            <a:srgbClr val="A4A3A4"/>
          </p15:clr>
        </p15:guide>
        <p15:guide id="2" pos="33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225">
          <p15:clr>
            <a:srgbClr val="A4A3A4"/>
          </p15:clr>
        </p15:guide>
        <p15:guide id="2" pos="2236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tdrabek" initials="t" lastIdx="2" clrIdx="0"/>
  <p:cmAuthor id="1" name="Ramona Weidinger" initials="RW" lastIdx="1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6B0"/>
    <a:srgbClr val="D0D0D0"/>
    <a:srgbClr val="BBDCF5"/>
    <a:srgbClr val="009D3A"/>
    <a:srgbClr val="D6E9D8"/>
    <a:srgbClr val="A8D3AE"/>
    <a:srgbClr val="CFD0D0"/>
    <a:srgbClr val="FBBA00"/>
    <a:srgbClr val="E30513"/>
    <a:srgbClr val="0088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446" autoAdjust="0"/>
    <p:restoredTop sz="94660"/>
  </p:normalViewPr>
  <p:slideViewPr>
    <p:cSldViewPr>
      <p:cViewPr varScale="1">
        <p:scale>
          <a:sx n="144" d="100"/>
          <a:sy n="144" d="100"/>
        </p:scale>
        <p:origin x="1356" y="120"/>
      </p:cViewPr>
      <p:guideLst>
        <p:guide orient="horz" pos="2382"/>
        <p:guide pos="3368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91" d="100"/>
          <a:sy n="91" d="100"/>
        </p:scale>
        <p:origin x="-2796" y="-114"/>
      </p:cViewPr>
      <p:guideLst>
        <p:guide orient="horz" pos="3225"/>
        <p:guide pos="2236"/>
      </p:guideLst>
    </p:cSldViewPr>
  </p:notesViewPr>
  <p:gridSpacing cx="72010" cy="7201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21" Type="http://schemas.openxmlformats.org/officeDocument/2006/relationships/slide" Target="slides/slide16.xml"/><Relationship Id="rId34" Type="http://schemas.openxmlformats.org/officeDocument/2006/relationships/presProps" Target="presProp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commentAuthors" Target="commentAuthor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slide" Target="slides/slide24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handoutMaster" Target="handoutMasters/handoutMaster1.xml"/><Relationship Id="rId37" Type="http://schemas.openxmlformats.org/officeDocument/2006/relationships/tableStyles" Target="tableStyle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theme" Target="theme/theme1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notesMaster" Target="notesMasters/notesMaster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viewProps" Target="viewProps.xml"/><Relationship Id="rId8" Type="http://schemas.openxmlformats.org/officeDocument/2006/relationships/slide" Target="slides/slide3.xml"/><Relationship Id="rId3" Type="http://schemas.openxmlformats.org/officeDocument/2006/relationships/slideMaster" Target="slideMasters/slideMaster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4988" cy="512763"/>
          </a:xfrm>
          <a:prstGeom prst="rect">
            <a:avLst/>
          </a:prstGeom>
        </p:spPr>
        <p:txBody>
          <a:bodyPr vert="horz" lIns="95462" tIns="47731" rIns="95462" bIns="47731" rtlCol="0"/>
          <a:lstStyle>
            <a:lvl1pPr algn="l">
              <a:defRPr sz="1300">
                <a:latin typeface="Arial" charset="0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quarter" idx="1"/>
          </p:nvPr>
        </p:nvSpPr>
        <p:spPr>
          <a:xfrm>
            <a:off x="4022725" y="0"/>
            <a:ext cx="3074988" cy="512763"/>
          </a:xfrm>
          <a:prstGeom prst="rect">
            <a:avLst/>
          </a:prstGeom>
        </p:spPr>
        <p:txBody>
          <a:bodyPr vert="horz" lIns="95462" tIns="47731" rIns="95462" bIns="47731" rtlCol="0"/>
          <a:lstStyle>
            <a:lvl1pPr algn="r">
              <a:defRPr sz="1300">
                <a:latin typeface="Arial" charset="0"/>
              </a:defRPr>
            </a:lvl1pPr>
          </a:lstStyle>
          <a:p>
            <a:pPr>
              <a:defRPr/>
            </a:pPr>
            <a:fld id="{89610570-1B0E-4F31-BC7B-8C24DA1EC370}" type="datetimeFigureOut">
              <a:rPr lang="de-DE"/>
              <a:pPr>
                <a:defRPr/>
              </a:pPr>
              <a:t>04.08.2025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2"/>
          </p:nvPr>
        </p:nvSpPr>
        <p:spPr>
          <a:xfrm>
            <a:off x="0" y="9720263"/>
            <a:ext cx="3074988" cy="512762"/>
          </a:xfrm>
          <a:prstGeom prst="rect">
            <a:avLst/>
          </a:prstGeom>
        </p:spPr>
        <p:txBody>
          <a:bodyPr vert="horz" lIns="95462" tIns="47731" rIns="95462" bIns="47731" rtlCol="0" anchor="b"/>
          <a:lstStyle>
            <a:lvl1pPr algn="l">
              <a:defRPr sz="1300">
                <a:latin typeface="Arial" charset="0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3"/>
          </p:nvPr>
        </p:nvSpPr>
        <p:spPr>
          <a:xfrm>
            <a:off x="4022725" y="9720263"/>
            <a:ext cx="3074988" cy="512762"/>
          </a:xfrm>
          <a:prstGeom prst="rect">
            <a:avLst/>
          </a:prstGeom>
        </p:spPr>
        <p:txBody>
          <a:bodyPr vert="horz" lIns="95462" tIns="47731" rIns="95462" bIns="47731" rtlCol="0" anchor="b"/>
          <a:lstStyle>
            <a:lvl1pPr algn="r">
              <a:defRPr sz="1300">
                <a:latin typeface="Arial" charset="0"/>
              </a:defRPr>
            </a:lvl1pPr>
          </a:lstStyle>
          <a:p>
            <a:pPr>
              <a:defRPr/>
            </a:pPr>
            <a:fld id="{F1903819-258C-4922-9D97-079ACFDCCCE6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2543814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4988" cy="512763"/>
          </a:xfrm>
          <a:prstGeom prst="rect">
            <a:avLst/>
          </a:prstGeom>
        </p:spPr>
        <p:txBody>
          <a:bodyPr vert="horz" lIns="95462" tIns="47731" rIns="95462" bIns="47731" rtlCol="0"/>
          <a:lstStyle>
            <a:lvl1pPr algn="l">
              <a:defRPr sz="1300">
                <a:latin typeface="Arial" charset="0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4022725" y="0"/>
            <a:ext cx="3074988" cy="512763"/>
          </a:xfrm>
          <a:prstGeom prst="rect">
            <a:avLst/>
          </a:prstGeom>
        </p:spPr>
        <p:txBody>
          <a:bodyPr vert="horz" lIns="95462" tIns="47731" rIns="95462" bIns="47731" rtlCol="0"/>
          <a:lstStyle>
            <a:lvl1pPr algn="r">
              <a:defRPr sz="1300">
                <a:latin typeface="Arial" charset="0"/>
              </a:defRPr>
            </a:lvl1pPr>
          </a:lstStyle>
          <a:p>
            <a:pPr>
              <a:defRPr/>
            </a:pPr>
            <a:fld id="{3CEE3996-B29C-4351-9635-9671F7EF706E}" type="datetimeFigureOut">
              <a:rPr lang="de-DE"/>
              <a:pPr>
                <a:defRPr/>
              </a:pPr>
              <a:t>04.08.2025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838200" y="769938"/>
            <a:ext cx="5422900" cy="3835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5462" tIns="47731" rIns="95462" bIns="47731" rtlCol="0" anchor="ctr"/>
          <a:lstStyle/>
          <a:p>
            <a:pPr lvl="0"/>
            <a:endParaRPr lang="de-DE" noProof="0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709613" y="4860925"/>
            <a:ext cx="5680075" cy="4605338"/>
          </a:xfrm>
          <a:prstGeom prst="rect">
            <a:avLst/>
          </a:prstGeom>
        </p:spPr>
        <p:txBody>
          <a:bodyPr vert="horz" lIns="95462" tIns="47731" rIns="95462" bIns="47731" rtlCol="0">
            <a:normAutofit/>
          </a:bodyPr>
          <a:lstStyle/>
          <a:p>
            <a:pPr lvl="0"/>
            <a:r>
              <a:rPr lang="de-DE" noProof="0"/>
              <a:t>Textmasterformate durch Klicken bearbeiten</a:t>
            </a:r>
          </a:p>
          <a:p>
            <a:pPr lvl="1"/>
            <a:r>
              <a:rPr lang="de-DE" noProof="0"/>
              <a:t>Zweite Ebene</a:t>
            </a:r>
          </a:p>
          <a:p>
            <a:pPr lvl="2"/>
            <a:r>
              <a:rPr lang="de-DE" noProof="0"/>
              <a:t>Dritte Ebene</a:t>
            </a:r>
          </a:p>
          <a:p>
            <a:pPr lvl="3"/>
            <a:r>
              <a:rPr lang="de-DE" noProof="0"/>
              <a:t>Vierte Ebene</a:t>
            </a:r>
          </a:p>
          <a:p>
            <a:pPr lvl="4"/>
            <a:r>
              <a:rPr lang="de-DE" noProof="0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9720263"/>
            <a:ext cx="3074988" cy="512762"/>
          </a:xfrm>
          <a:prstGeom prst="rect">
            <a:avLst/>
          </a:prstGeom>
        </p:spPr>
        <p:txBody>
          <a:bodyPr vert="horz" lIns="95462" tIns="47731" rIns="95462" bIns="47731" rtlCol="0" anchor="b"/>
          <a:lstStyle>
            <a:lvl1pPr algn="l">
              <a:defRPr sz="1300">
                <a:latin typeface="Arial" charset="0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4022725" y="9720263"/>
            <a:ext cx="3074988" cy="512762"/>
          </a:xfrm>
          <a:prstGeom prst="rect">
            <a:avLst/>
          </a:prstGeom>
        </p:spPr>
        <p:txBody>
          <a:bodyPr vert="horz" lIns="95462" tIns="47731" rIns="95462" bIns="47731" rtlCol="0" anchor="b"/>
          <a:lstStyle>
            <a:lvl1pPr algn="r">
              <a:defRPr sz="1300">
                <a:latin typeface="Arial" charset="0"/>
              </a:defRPr>
            </a:lvl1pPr>
          </a:lstStyle>
          <a:p>
            <a:pPr>
              <a:defRPr/>
            </a:pPr>
            <a:fld id="{A0F7BF52-B45D-4D37-A1C8-3648F2744B5B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99097335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1122363" rtl="0" eaLnBrk="0" fontAlgn="base" hangingPunct="0">
      <a:spcBef>
        <a:spcPct val="30000"/>
      </a:spcBef>
      <a:spcAft>
        <a:spcPct val="0"/>
      </a:spcAft>
      <a:defRPr sz="1500" kern="1200">
        <a:solidFill>
          <a:schemeClr val="tx1"/>
        </a:solidFill>
        <a:latin typeface="+mn-lt"/>
        <a:ea typeface="+mn-ea"/>
        <a:cs typeface="+mn-cs"/>
      </a:defRPr>
    </a:lvl1pPr>
    <a:lvl2pPr marL="560388" algn="l" defTabSz="1122363" rtl="0" eaLnBrk="0" fontAlgn="base" hangingPunct="0">
      <a:spcBef>
        <a:spcPct val="30000"/>
      </a:spcBef>
      <a:spcAft>
        <a:spcPct val="0"/>
      </a:spcAft>
      <a:defRPr sz="1500" kern="1200">
        <a:solidFill>
          <a:schemeClr val="tx1"/>
        </a:solidFill>
        <a:latin typeface="+mn-lt"/>
        <a:ea typeface="+mn-ea"/>
        <a:cs typeface="+mn-cs"/>
      </a:defRPr>
    </a:lvl2pPr>
    <a:lvl3pPr marL="1122363" algn="l" defTabSz="1122363" rtl="0" eaLnBrk="0" fontAlgn="base" hangingPunct="0">
      <a:spcBef>
        <a:spcPct val="30000"/>
      </a:spcBef>
      <a:spcAft>
        <a:spcPct val="0"/>
      </a:spcAft>
      <a:defRPr sz="1500" kern="1200">
        <a:solidFill>
          <a:schemeClr val="tx1"/>
        </a:solidFill>
        <a:latin typeface="+mn-lt"/>
        <a:ea typeface="+mn-ea"/>
        <a:cs typeface="+mn-cs"/>
      </a:defRPr>
    </a:lvl3pPr>
    <a:lvl4pPr marL="1684338" algn="l" defTabSz="1122363" rtl="0" eaLnBrk="0" fontAlgn="base" hangingPunct="0">
      <a:spcBef>
        <a:spcPct val="30000"/>
      </a:spcBef>
      <a:spcAft>
        <a:spcPct val="0"/>
      </a:spcAft>
      <a:defRPr sz="1500" kern="1200">
        <a:solidFill>
          <a:schemeClr val="tx1"/>
        </a:solidFill>
        <a:latin typeface="+mn-lt"/>
        <a:ea typeface="+mn-ea"/>
        <a:cs typeface="+mn-cs"/>
      </a:defRPr>
    </a:lvl4pPr>
    <a:lvl5pPr marL="2246313" algn="l" defTabSz="1122363" rtl="0" eaLnBrk="0" fontAlgn="base" hangingPunct="0">
      <a:spcBef>
        <a:spcPct val="30000"/>
      </a:spcBef>
      <a:spcAft>
        <a:spcPct val="0"/>
      </a:spcAft>
      <a:defRPr sz="1500" kern="1200">
        <a:solidFill>
          <a:schemeClr val="tx1"/>
        </a:solidFill>
        <a:latin typeface="+mn-lt"/>
        <a:ea typeface="+mn-ea"/>
        <a:cs typeface="+mn-cs"/>
      </a:defRPr>
    </a:lvl5pPr>
    <a:lvl6pPr marL="2808010" algn="l" defTabSz="1123205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6pPr>
    <a:lvl7pPr marL="3369613" algn="l" defTabSz="1123205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7pPr>
    <a:lvl8pPr marL="3931215" algn="l" defTabSz="1123205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8pPr>
    <a:lvl9pPr marL="4492817" algn="l" defTabSz="1123205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AT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26B7765-D669-4874-ADAB-5EAC3BC8E77B}" type="slidenum">
              <a:rPr lang="de-DE" smtClean="0"/>
              <a:pPr>
                <a:defRPr/>
              </a:pPr>
              <a:t>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153802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>
          <a:xfrm>
            <a:off x="534670" y="7008171"/>
            <a:ext cx="2495127" cy="402567"/>
          </a:xfrm>
          <a:prstGeom prst="rect">
            <a:avLst/>
          </a:prstGeom>
        </p:spPr>
        <p:txBody>
          <a:bodyPr/>
          <a:lstStyle/>
          <a:p>
            <a:fld id="{CDCD7BB8-66BB-4E2C-91F7-CE4B744CB113}" type="datetimeFigureOut">
              <a:rPr lang="de-CH" smtClean="0">
                <a:solidFill>
                  <a:prstClr val="black">
                    <a:tint val="75000"/>
                  </a:prstClr>
                </a:solidFill>
              </a:rPr>
              <a:pPr/>
              <a:t>04.08.2025</a:t>
            </a:fld>
            <a:endParaRPr lang="de-C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>
          <a:xfrm>
            <a:off x="3653579" y="7008171"/>
            <a:ext cx="3386243" cy="402567"/>
          </a:xfrm>
          <a:prstGeom prst="rect">
            <a:avLst/>
          </a:prstGeom>
        </p:spPr>
        <p:txBody>
          <a:bodyPr/>
          <a:lstStyle/>
          <a:p>
            <a:endParaRPr lang="de-C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>
          <a:xfrm>
            <a:off x="7663603" y="7008171"/>
            <a:ext cx="2495127" cy="402567"/>
          </a:xfrm>
          <a:prstGeom prst="rect">
            <a:avLst/>
          </a:prstGeom>
        </p:spPr>
        <p:txBody>
          <a:bodyPr/>
          <a:lstStyle/>
          <a:p>
            <a:fld id="{EB448435-5493-46AA-9D25-09237A4B7870}" type="slidenum">
              <a:rPr lang="de-CH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de-C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702518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Normal_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el 1"/>
          <p:cNvSpPr>
            <a:spLocks noGrp="1"/>
          </p:cNvSpPr>
          <p:nvPr>
            <p:ph type="ctrTitle"/>
          </p:nvPr>
        </p:nvSpPr>
        <p:spPr>
          <a:xfrm>
            <a:off x="666700" y="335400"/>
            <a:ext cx="9054482" cy="609742"/>
          </a:xfrm>
          <a:prstGeom prst="rect">
            <a:avLst/>
          </a:prstGeom>
        </p:spPr>
        <p:txBody>
          <a:bodyPr lIns="0" tIns="56159" rIns="112321" bIns="56159"/>
          <a:lstStyle>
            <a:lvl1pPr algn="l">
              <a:defRPr sz="2800" b="1" baseline="0">
                <a:latin typeface="Arial Narrow" pitchFamily="34" charset="0"/>
              </a:defRPr>
            </a:lvl1pPr>
          </a:lstStyle>
          <a:p>
            <a:r>
              <a:rPr lang="en-GB" noProof="0" dirty="0" err="1"/>
              <a:t>Titelmasterformat</a:t>
            </a:r>
            <a:r>
              <a:rPr lang="en-GB" noProof="0" dirty="0"/>
              <a:t> </a:t>
            </a:r>
            <a:r>
              <a:rPr lang="en-GB" noProof="0" dirty="0" err="1"/>
              <a:t>durch</a:t>
            </a:r>
            <a:r>
              <a:rPr lang="en-GB" noProof="0" dirty="0"/>
              <a:t> </a:t>
            </a:r>
            <a:r>
              <a:rPr lang="en-GB" noProof="0" dirty="0" err="1"/>
              <a:t>Klicken</a:t>
            </a:r>
            <a:r>
              <a:rPr lang="en-GB" noProof="0" dirty="0"/>
              <a:t> </a:t>
            </a:r>
            <a:r>
              <a:rPr lang="en-GB" noProof="0" dirty="0" err="1"/>
              <a:t>bearbeiten</a:t>
            </a:r>
            <a:endParaRPr lang="en-GB" noProof="0" dirty="0"/>
          </a:p>
        </p:txBody>
      </p:sp>
      <p:sp>
        <p:nvSpPr>
          <p:cNvPr id="7" name="Textplatzhalter 7"/>
          <p:cNvSpPr>
            <a:spLocks noGrp="1"/>
          </p:cNvSpPr>
          <p:nvPr>
            <p:ph type="body" sz="quarter" idx="13"/>
          </p:nvPr>
        </p:nvSpPr>
        <p:spPr>
          <a:xfrm>
            <a:off x="666700" y="1009424"/>
            <a:ext cx="9059240" cy="413753"/>
          </a:xfrm>
          <a:prstGeom prst="rect">
            <a:avLst/>
          </a:prstGeom>
        </p:spPr>
        <p:txBody>
          <a:bodyPr lIns="0" tIns="36000" rIns="112321" bIns="36000"/>
          <a:lstStyle>
            <a:lvl1pPr>
              <a:buNone/>
              <a:defRPr sz="2000" b="1" baseline="0">
                <a:latin typeface="Arial Narrow" pitchFamily="34" charset="0"/>
              </a:defRPr>
            </a:lvl1pPr>
            <a:lvl2pPr algn="l">
              <a:buNone/>
              <a:defRPr sz="2200">
                <a:latin typeface="Arial Narrow" pitchFamily="34" charset="0"/>
              </a:defRPr>
            </a:lvl2pPr>
          </a:lstStyle>
          <a:p>
            <a:pPr lvl="0"/>
            <a:r>
              <a:rPr lang="en-GB" noProof="0" dirty="0" err="1"/>
              <a:t>Textmasterformate</a:t>
            </a:r>
            <a:r>
              <a:rPr lang="en-GB" noProof="0" dirty="0"/>
              <a:t> </a:t>
            </a:r>
            <a:r>
              <a:rPr lang="en-GB" noProof="0" dirty="0" err="1"/>
              <a:t>durch</a:t>
            </a:r>
            <a:r>
              <a:rPr lang="en-GB" noProof="0" dirty="0"/>
              <a:t> </a:t>
            </a:r>
            <a:r>
              <a:rPr lang="en-GB" noProof="0" dirty="0" err="1"/>
              <a:t>Klicken</a:t>
            </a:r>
            <a:r>
              <a:rPr lang="en-GB" noProof="0" dirty="0"/>
              <a:t> </a:t>
            </a:r>
            <a:r>
              <a:rPr lang="en-GB" noProof="0" dirty="0" err="1"/>
              <a:t>bearbeiten</a:t>
            </a: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16008592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_Template_Nam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536332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rmal_Template_emp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el 1"/>
          <p:cNvSpPr>
            <a:spLocks noGrp="1"/>
          </p:cNvSpPr>
          <p:nvPr>
            <p:ph type="ctrTitle"/>
          </p:nvPr>
        </p:nvSpPr>
        <p:spPr>
          <a:xfrm>
            <a:off x="666700" y="335400"/>
            <a:ext cx="9054482" cy="609742"/>
          </a:xfrm>
          <a:prstGeom prst="rect">
            <a:avLst/>
          </a:prstGeom>
        </p:spPr>
        <p:txBody>
          <a:bodyPr lIns="0" tIns="56159" rIns="112321" bIns="56159"/>
          <a:lstStyle>
            <a:lvl1pPr algn="l">
              <a:defRPr sz="2800" b="1" baseline="0">
                <a:latin typeface="Arial Narrow" pitchFamily="34" charset="0"/>
              </a:defRPr>
            </a:lvl1pPr>
          </a:lstStyle>
          <a:p>
            <a:r>
              <a:rPr lang="en-GB" noProof="0" dirty="0" err="1"/>
              <a:t>Titelmasterformat</a:t>
            </a:r>
            <a:r>
              <a:rPr lang="en-GB" noProof="0" dirty="0"/>
              <a:t> </a:t>
            </a:r>
            <a:r>
              <a:rPr lang="en-GB" noProof="0" dirty="0" err="1"/>
              <a:t>durch</a:t>
            </a:r>
            <a:r>
              <a:rPr lang="en-GB" noProof="0" dirty="0"/>
              <a:t> </a:t>
            </a:r>
            <a:r>
              <a:rPr lang="en-GB" noProof="0" dirty="0" err="1"/>
              <a:t>Klicken</a:t>
            </a:r>
            <a:r>
              <a:rPr lang="en-GB" noProof="0" dirty="0"/>
              <a:t> </a:t>
            </a:r>
            <a:r>
              <a:rPr lang="en-GB" noProof="0" dirty="0" err="1"/>
              <a:t>bearbeiten</a:t>
            </a:r>
            <a:endParaRPr lang="en-GB" noProof="0" dirty="0"/>
          </a:p>
        </p:txBody>
      </p:sp>
      <p:sp>
        <p:nvSpPr>
          <p:cNvPr id="7" name="Textplatzhalter 7"/>
          <p:cNvSpPr>
            <a:spLocks noGrp="1"/>
          </p:cNvSpPr>
          <p:nvPr>
            <p:ph type="body" sz="quarter" idx="13"/>
          </p:nvPr>
        </p:nvSpPr>
        <p:spPr>
          <a:xfrm>
            <a:off x="666700" y="1009424"/>
            <a:ext cx="9059240" cy="413753"/>
          </a:xfrm>
          <a:prstGeom prst="rect">
            <a:avLst/>
          </a:prstGeom>
        </p:spPr>
        <p:txBody>
          <a:bodyPr lIns="0" tIns="36000" rIns="112321" bIns="36000"/>
          <a:lstStyle>
            <a:lvl1pPr>
              <a:buNone/>
              <a:defRPr sz="2000" b="1" baseline="0">
                <a:latin typeface="Arial Narrow" pitchFamily="34" charset="0"/>
              </a:defRPr>
            </a:lvl1pPr>
            <a:lvl2pPr algn="l">
              <a:buNone/>
              <a:defRPr sz="2200">
                <a:latin typeface="Arial Narrow" pitchFamily="34" charset="0"/>
              </a:defRPr>
            </a:lvl2pPr>
          </a:lstStyle>
          <a:p>
            <a:pPr lvl="0"/>
            <a:r>
              <a:rPr lang="en-GB" noProof="0" dirty="0" err="1"/>
              <a:t>Textmasterformate</a:t>
            </a:r>
            <a:r>
              <a:rPr lang="en-GB" noProof="0" dirty="0"/>
              <a:t> </a:t>
            </a:r>
            <a:r>
              <a:rPr lang="en-GB" noProof="0" dirty="0" err="1"/>
              <a:t>durch</a:t>
            </a:r>
            <a:r>
              <a:rPr lang="en-GB" noProof="0" dirty="0"/>
              <a:t> </a:t>
            </a:r>
            <a:r>
              <a:rPr lang="en-GB" noProof="0" dirty="0" err="1"/>
              <a:t>Klicken</a:t>
            </a:r>
            <a:r>
              <a:rPr lang="en-GB" noProof="0" dirty="0"/>
              <a:t> </a:t>
            </a:r>
            <a:r>
              <a:rPr lang="en-GB" noProof="0" dirty="0" err="1"/>
              <a:t>bearbeiten</a:t>
            </a: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34632149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rmal_Template_Full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el 1"/>
          <p:cNvSpPr>
            <a:spLocks noGrp="1"/>
          </p:cNvSpPr>
          <p:nvPr>
            <p:ph type="ctrTitle"/>
          </p:nvPr>
        </p:nvSpPr>
        <p:spPr>
          <a:xfrm>
            <a:off x="666700" y="335400"/>
            <a:ext cx="9054482" cy="609742"/>
          </a:xfrm>
          <a:prstGeom prst="rect">
            <a:avLst/>
          </a:prstGeom>
        </p:spPr>
        <p:txBody>
          <a:bodyPr lIns="0" tIns="56159" rIns="112321" bIns="56159"/>
          <a:lstStyle>
            <a:lvl1pPr algn="l">
              <a:defRPr sz="2800" b="1" baseline="0">
                <a:latin typeface="Arial Narrow" pitchFamily="34" charset="0"/>
              </a:defRPr>
            </a:lvl1pPr>
          </a:lstStyle>
          <a:p>
            <a:r>
              <a:rPr lang="en-GB" noProof="0" dirty="0" err="1"/>
              <a:t>Titelmasterformat</a:t>
            </a:r>
            <a:r>
              <a:rPr lang="en-GB" noProof="0" dirty="0"/>
              <a:t> </a:t>
            </a:r>
            <a:r>
              <a:rPr lang="en-GB" noProof="0" dirty="0" err="1"/>
              <a:t>durch</a:t>
            </a:r>
            <a:r>
              <a:rPr lang="en-GB" noProof="0" dirty="0"/>
              <a:t> </a:t>
            </a:r>
            <a:r>
              <a:rPr lang="en-GB" noProof="0" dirty="0" err="1"/>
              <a:t>Klicken</a:t>
            </a:r>
            <a:r>
              <a:rPr lang="en-GB" noProof="0" dirty="0"/>
              <a:t> </a:t>
            </a:r>
            <a:r>
              <a:rPr lang="en-GB" noProof="0" dirty="0" err="1"/>
              <a:t>bearbeiten</a:t>
            </a:r>
            <a:endParaRPr lang="en-GB" noProof="0" dirty="0"/>
          </a:p>
        </p:txBody>
      </p:sp>
      <p:sp>
        <p:nvSpPr>
          <p:cNvPr id="7" name="Textplatzhalter 7"/>
          <p:cNvSpPr>
            <a:spLocks noGrp="1"/>
          </p:cNvSpPr>
          <p:nvPr>
            <p:ph type="body" sz="quarter" idx="13"/>
          </p:nvPr>
        </p:nvSpPr>
        <p:spPr>
          <a:xfrm>
            <a:off x="666700" y="1009424"/>
            <a:ext cx="9059240" cy="413753"/>
          </a:xfrm>
          <a:prstGeom prst="rect">
            <a:avLst/>
          </a:prstGeom>
        </p:spPr>
        <p:txBody>
          <a:bodyPr lIns="0" tIns="36000" rIns="112321" bIns="36000"/>
          <a:lstStyle>
            <a:lvl1pPr>
              <a:buNone/>
              <a:defRPr sz="2000" b="1" baseline="0">
                <a:latin typeface="Arial Narrow" pitchFamily="34" charset="0"/>
              </a:defRPr>
            </a:lvl1pPr>
            <a:lvl2pPr algn="l">
              <a:buNone/>
              <a:defRPr sz="2200">
                <a:latin typeface="Arial Narrow" pitchFamily="34" charset="0"/>
              </a:defRPr>
            </a:lvl2pPr>
          </a:lstStyle>
          <a:p>
            <a:pPr lvl="0"/>
            <a:r>
              <a:rPr lang="en-GB" noProof="0" dirty="0" err="1"/>
              <a:t>Textmasterformate</a:t>
            </a:r>
            <a:r>
              <a:rPr lang="en-GB" noProof="0" dirty="0"/>
              <a:t> </a:t>
            </a:r>
            <a:r>
              <a:rPr lang="en-GB" noProof="0" dirty="0" err="1"/>
              <a:t>durch</a:t>
            </a:r>
            <a:r>
              <a:rPr lang="en-GB" noProof="0" dirty="0"/>
              <a:t> </a:t>
            </a:r>
            <a:r>
              <a:rPr lang="en-GB" noProof="0" dirty="0" err="1"/>
              <a:t>Klicken</a:t>
            </a:r>
            <a:r>
              <a:rPr lang="en-GB" noProof="0" dirty="0"/>
              <a:t> </a:t>
            </a:r>
            <a:r>
              <a:rPr lang="en-GB" noProof="0" dirty="0" err="1"/>
              <a:t>bearbeiten</a:t>
            </a:r>
            <a:endParaRPr lang="en-GB" noProof="0" dirty="0"/>
          </a:p>
        </p:txBody>
      </p:sp>
      <p:sp>
        <p:nvSpPr>
          <p:cNvPr id="9" name="Textplatzhalter 8"/>
          <p:cNvSpPr>
            <a:spLocks noGrp="1"/>
          </p:cNvSpPr>
          <p:nvPr>
            <p:ph type="body" sz="quarter" idx="17"/>
          </p:nvPr>
        </p:nvSpPr>
        <p:spPr>
          <a:xfrm>
            <a:off x="666700" y="1764351"/>
            <a:ext cx="9072610" cy="5374636"/>
          </a:xfrm>
          <a:prstGeom prst="rect">
            <a:avLst/>
          </a:prstGeom>
        </p:spPr>
        <p:txBody>
          <a:bodyPr lIns="0"/>
          <a:lstStyle>
            <a:lvl1pPr marL="0" indent="0" algn="l">
              <a:buClr>
                <a:schemeClr val="tx1">
                  <a:lumMod val="65000"/>
                  <a:lumOff val="35000"/>
                </a:schemeClr>
              </a:buClr>
              <a:buSzPct val="75000"/>
              <a:buFont typeface="Wingdings 3" pitchFamily="18" charset="2"/>
              <a:buNone/>
              <a:defRPr sz="1900">
                <a:latin typeface="Arial Narrow" pitchFamily="34" charset="0"/>
              </a:defRPr>
            </a:lvl1pPr>
            <a:lvl2pPr marL="560387" indent="0" algn="l">
              <a:buClr>
                <a:schemeClr val="tx1">
                  <a:lumMod val="65000"/>
                  <a:lumOff val="35000"/>
                </a:schemeClr>
              </a:buClr>
              <a:buSzPct val="70000"/>
              <a:buFont typeface="Wingdings 3" pitchFamily="18" charset="2"/>
              <a:buNone/>
              <a:defRPr sz="1600">
                <a:latin typeface="Arial Narrow" pitchFamily="34" charset="0"/>
              </a:defRPr>
            </a:lvl2pPr>
            <a:lvl3pPr marL="1123950" indent="0" algn="l">
              <a:buClr>
                <a:schemeClr val="tx1">
                  <a:lumMod val="50000"/>
                  <a:lumOff val="50000"/>
                </a:schemeClr>
              </a:buClr>
              <a:buSzPct val="60000"/>
              <a:buFont typeface="Wingdings 3" pitchFamily="18" charset="2"/>
              <a:buNone/>
              <a:defRPr sz="1600">
                <a:latin typeface="Arial Narrow" pitchFamily="34" charset="0"/>
              </a:defRPr>
            </a:lvl3pPr>
            <a:lvl4pPr marL="1685925" indent="0" algn="l">
              <a:buClr>
                <a:schemeClr val="tx1">
                  <a:lumMod val="50000"/>
                  <a:lumOff val="50000"/>
                </a:schemeClr>
              </a:buClr>
              <a:buSzPct val="60000"/>
              <a:buFont typeface="Wingdings 3" pitchFamily="18" charset="2"/>
              <a:buNone/>
              <a:defRPr lang="de-DE" sz="1400" kern="1200" dirty="0" smtClean="0">
                <a:solidFill>
                  <a:schemeClr val="tx1"/>
                </a:solidFill>
                <a:latin typeface="Arial Narrow" pitchFamily="34" charset="0"/>
                <a:ea typeface="+mn-ea"/>
                <a:cs typeface="+mn-cs"/>
              </a:defRPr>
            </a:lvl4pPr>
            <a:lvl5pPr marL="2246313" indent="0" algn="l">
              <a:buNone/>
              <a:defRPr sz="1400">
                <a:latin typeface="Arial Narrow" pitchFamily="34" charset="0"/>
              </a:defRPr>
            </a:lvl5pPr>
          </a:lstStyle>
          <a:p>
            <a:pPr lvl="0"/>
            <a:r>
              <a:rPr lang="en-GB" noProof="0" dirty="0" err="1"/>
              <a:t>Textmasterformate</a:t>
            </a:r>
            <a:r>
              <a:rPr lang="en-GB" noProof="0" dirty="0"/>
              <a:t> </a:t>
            </a:r>
            <a:r>
              <a:rPr lang="en-GB" noProof="0" dirty="0" err="1"/>
              <a:t>durch</a:t>
            </a:r>
            <a:r>
              <a:rPr lang="en-GB" noProof="0" dirty="0"/>
              <a:t> </a:t>
            </a:r>
            <a:r>
              <a:rPr lang="en-GB" noProof="0" dirty="0" err="1"/>
              <a:t>Klicken</a:t>
            </a:r>
            <a:r>
              <a:rPr lang="en-GB" noProof="0" dirty="0"/>
              <a:t> </a:t>
            </a:r>
            <a:r>
              <a:rPr lang="en-GB" noProof="0" dirty="0" err="1"/>
              <a:t>bearbeiten</a:t>
            </a:r>
            <a:endParaRPr lang="en-GB" noProof="0" dirty="0"/>
          </a:p>
          <a:p>
            <a:pPr lvl="1"/>
            <a:r>
              <a:rPr lang="en-GB" noProof="0" dirty="0" err="1"/>
              <a:t>Zweite</a:t>
            </a:r>
            <a:r>
              <a:rPr lang="en-GB" noProof="0" dirty="0"/>
              <a:t> </a:t>
            </a:r>
            <a:r>
              <a:rPr lang="en-GB" noProof="0" dirty="0" err="1"/>
              <a:t>Ebene</a:t>
            </a:r>
            <a:endParaRPr lang="en-GB" noProof="0" dirty="0"/>
          </a:p>
          <a:p>
            <a:pPr lvl="2"/>
            <a:r>
              <a:rPr lang="en-GB" noProof="0" dirty="0" err="1"/>
              <a:t>Dritte</a:t>
            </a:r>
            <a:r>
              <a:rPr lang="en-GB" noProof="0" dirty="0"/>
              <a:t> </a:t>
            </a:r>
            <a:r>
              <a:rPr lang="en-GB" noProof="0" dirty="0" err="1"/>
              <a:t>Ebene</a:t>
            </a:r>
            <a:endParaRPr lang="en-GB" noProof="0" dirty="0"/>
          </a:p>
          <a:p>
            <a:pPr lvl="3"/>
            <a:r>
              <a:rPr lang="en-GB" noProof="0" dirty="0" err="1"/>
              <a:t>Vierte</a:t>
            </a:r>
            <a:r>
              <a:rPr lang="en-GB" noProof="0" dirty="0"/>
              <a:t> </a:t>
            </a:r>
            <a:r>
              <a:rPr lang="en-GB" noProof="0" dirty="0" err="1"/>
              <a:t>Ebene</a:t>
            </a:r>
            <a:endParaRPr lang="en-GB" noProof="0" dirty="0"/>
          </a:p>
          <a:p>
            <a:pPr lvl="4"/>
            <a:r>
              <a:rPr lang="en-GB" noProof="0" dirty="0" err="1"/>
              <a:t>Fünfte</a:t>
            </a:r>
            <a:r>
              <a:rPr lang="en-GB" noProof="0" dirty="0"/>
              <a:t> </a:t>
            </a:r>
            <a:r>
              <a:rPr lang="en-GB" noProof="0" dirty="0" err="1"/>
              <a:t>Ebene</a:t>
            </a: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22906607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rmal_Template_Li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el 1"/>
          <p:cNvSpPr>
            <a:spLocks noGrp="1"/>
          </p:cNvSpPr>
          <p:nvPr>
            <p:ph type="ctrTitle"/>
          </p:nvPr>
        </p:nvSpPr>
        <p:spPr>
          <a:xfrm>
            <a:off x="666700" y="335400"/>
            <a:ext cx="9054482" cy="609742"/>
          </a:xfrm>
          <a:prstGeom prst="rect">
            <a:avLst/>
          </a:prstGeom>
        </p:spPr>
        <p:txBody>
          <a:bodyPr lIns="0" tIns="56159" rIns="112321" bIns="56159"/>
          <a:lstStyle>
            <a:lvl1pPr algn="l">
              <a:defRPr sz="2800" b="1" baseline="0">
                <a:latin typeface="Arial Narrow" pitchFamily="34" charset="0"/>
              </a:defRPr>
            </a:lvl1pPr>
          </a:lstStyle>
          <a:p>
            <a:r>
              <a:rPr lang="en-GB" noProof="0" dirty="0" err="1"/>
              <a:t>Titelmasterformat</a:t>
            </a:r>
            <a:r>
              <a:rPr lang="en-GB" noProof="0" dirty="0"/>
              <a:t> </a:t>
            </a:r>
            <a:r>
              <a:rPr lang="en-GB" noProof="0" dirty="0" err="1"/>
              <a:t>durch</a:t>
            </a:r>
            <a:r>
              <a:rPr lang="en-GB" noProof="0" dirty="0"/>
              <a:t> </a:t>
            </a:r>
            <a:r>
              <a:rPr lang="en-GB" noProof="0" dirty="0" err="1"/>
              <a:t>Klicken</a:t>
            </a:r>
            <a:r>
              <a:rPr lang="en-GB" noProof="0" dirty="0"/>
              <a:t> </a:t>
            </a:r>
            <a:r>
              <a:rPr lang="en-GB" noProof="0" dirty="0" err="1"/>
              <a:t>bearbeiten</a:t>
            </a:r>
            <a:endParaRPr lang="en-GB" noProof="0" dirty="0"/>
          </a:p>
        </p:txBody>
      </p:sp>
      <p:sp>
        <p:nvSpPr>
          <p:cNvPr id="7" name="Textplatzhalter 7"/>
          <p:cNvSpPr>
            <a:spLocks noGrp="1"/>
          </p:cNvSpPr>
          <p:nvPr>
            <p:ph type="body" sz="quarter" idx="13"/>
          </p:nvPr>
        </p:nvSpPr>
        <p:spPr>
          <a:xfrm>
            <a:off x="666700" y="1009424"/>
            <a:ext cx="9059240" cy="413753"/>
          </a:xfrm>
          <a:prstGeom prst="rect">
            <a:avLst/>
          </a:prstGeom>
        </p:spPr>
        <p:txBody>
          <a:bodyPr lIns="0" tIns="36000" rIns="112321" bIns="36000"/>
          <a:lstStyle>
            <a:lvl1pPr>
              <a:buNone/>
              <a:defRPr sz="2000" b="1" baseline="0">
                <a:latin typeface="Arial Narrow" pitchFamily="34" charset="0"/>
              </a:defRPr>
            </a:lvl1pPr>
            <a:lvl2pPr algn="l">
              <a:buNone/>
              <a:defRPr sz="2200">
                <a:latin typeface="Arial Narrow" pitchFamily="34" charset="0"/>
              </a:defRPr>
            </a:lvl2pPr>
          </a:lstStyle>
          <a:p>
            <a:pPr lvl="0"/>
            <a:r>
              <a:rPr lang="en-GB" noProof="0" dirty="0" err="1"/>
              <a:t>Textmasterformate</a:t>
            </a:r>
            <a:r>
              <a:rPr lang="en-GB" noProof="0" dirty="0"/>
              <a:t> </a:t>
            </a:r>
            <a:r>
              <a:rPr lang="en-GB" noProof="0" dirty="0" err="1"/>
              <a:t>durch</a:t>
            </a:r>
            <a:r>
              <a:rPr lang="en-GB" noProof="0" dirty="0"/>
              <a:t> </a:t>
            </a:r>
            <a:r>
              <a:rPr lang="en-GB" noProof="0" dirty="0" err="1"/>
              <a:t>Klicken</a:t>
            </a:r>
            <a:r>
              <a:rPr lang="en-GB" noProof="0" dirty="0"/>
              <a:t> </a:t>
            </a:r>
            <a:r>
              <a:rPr lang="en-GB" noProof="0" dirty="0" err="1"/>
              <a:t>bearbeiten</a:t>
            </a:r>
            <a:endParaRPr lang="en-GB" noProof="0" dirty="0"/>
          </a:p>
        </p:txBody>
      </p:sp>
      <p:sp>
        <p:nvSpPr>
          <p:cNvPr id="9" name="Textplatzhalter 8"/>
          <p:cNvSpPr>
            <a:spLocks noGrp="1"/>
          </p:cNvSpPr>
          <p:nvPr>
            <p:ph type="body" sz="quarter" idx="17"/>
          </p:nvPr>
        </p:nvSpPr>
        <p:spPr>
          <a:xfrm>
            <a:off x="666700" y="1764351"/>
            <a:ext cx="9072610" cy="5374636"/>
          </a:xfrm>
          <a:prstGeom prst="rect">
            <a:avLst/>
          </a:prstGeom>
        </p:spPr>
        <p:txBody>
          <a:bodyPr lIns="0"/>
          <a:lstStyle>
            <a:lvl1pPr marL="355600" indent="-355600" algn="l">
              <a:buClr>
                <a:schemeClr val="tx1">
                  <a:lumMod val="65000"/>
                  <a:lumOff val="35000"/>
                </a:schemeClr>
              </a:buClr>
              <a:buSzPct val="75000"/>
              <a:buFont typeface="Wingdings 3" pitchFamily="18" charset="2"/>
              <a:buChar char=""/>
              <a:defRPr sz="1900">
                <a:latin typeface="Arial Narrow" pitchFamily="34" charset="0"/>
              </a:defRPr>
            </a:lvl1pPr>
            <a:lvl2pPr algn="l">
              <a:buClr>
                <a:schemeClr val="tx1">
                  <a:lumMod val="65000"/>
                  <a:lumOff val="35000"/>
                </a:schemeClr>
              </a:buClr>
              <a:buSzPct val="70000"/>
              <a:buFont typeface="Wingdings 3" pitchFamily="18" charset="2"/>
              <a:buChar char=""/>
              <a:defRPr sz="1600">
                <a:latin typeface="Arial Narrow" pitchFamily="34" charset="0"/>
              </a:defRPr>
            </a:lvl2pPr>
            <a:lvl3pPr algn="l">
              <a:buClr>
                <a:schemeClr val="tx1">
                  <a:lumMod val="50000"/>
                  <a:lumOff val="50000"/>
                </a:schemeClr>
              </a:buClr>
              <a:buSzPct val="60000"/>
              <a:buFont typeface="Wingdings 3" pitchFamily="18" charset="2"/>
              <a:buChar char=""/>
              <a:defRPr sz="1600">
                <a:latin typeface="Arial Narrow" pitchFamily="34" charset="0"/>
              </a:defRPr>
            </a:lvl3pPr>
            <a:lvl4pPr algn="l">
              <a:buClr>
                <a:schemeClr val="tx1">
                  <a:lumMod val="50000"/>
                  <a:lumOff val="50000"/>
                </a:schemeClr>
              </a:buClr>
              <a:buSzPct val="60000"/>
              <a:buFont typeface="Wingdings 3" pitchFamily="18" charset="2"/>
              <a:buChar char=""/>
              <a:defRPr lang="de-DE" sz="1400" kern="1200" dirty="0" smtClean="0">
                <a:solidFill>
                  <a:schemeClr val="tx1"/>
                </a:solidFill>
                <a:latin typeface="Arial Narrow" pitchFamily="34" charset="0"/>
                <a:ea typeface="+mn-ea"/>
                <a:cs typeface="+mn-cs"/>
              </a:defRPr>
            </a:lvl4pPr>
            <a:lvl5pPr algn="l">
              <a:defRPr sz="1400">
                <a:latin typeface="Arial Narrow" pitchFamily="34" charset="0"/>
              </a:defRPr>
            </a:lvl5pPr>
          </a:lstStyle>
          <a:p>
            <a:pPr lvl="0"/>
            <a:r>
              <a:rPr lang="en-GB" noProof="0" dirty="0" err="1"/>
              <a:t>Textmasterformate</a:t>
            </a:r>
            <a:r>
              <a:rPr lang="en-GB" noProof="0" dirty="0"/>
              <a:t> </a:t>
            </a:r>
            <a:r>
              <a:rPr lang="en-GB" noProof="0" dirty="0" err="1"/>
              <a:t>durch</a:t>
            </a:r>
            <a:r>
              <a:rPr lang="en-GB" noProof="0" dirty="0"/>
              <a:t> </a:t>
            </a:r>
            <a:r>
              <a:rPr lang="en-GB" noProof="0" dirty="0" err="1"/>
              <a:t>Klicken</a:t>
            </a:r>
            <a:r>
              <a:rPr lang="en-GB" noProof="0" dirty="0"/>
              <a:t> </a:t>
            </a:r>
            <a:r>
              <a:rPr lang="en-GB" noProof="0" dirty="0" err="1"/>
              <a:t>bearbeiten</a:t>
            </a:r>
            <a:endParaRPr lang="en-GB" noProof="0" dirty="0"/>
          </a:p>
          <a:p>
            <a:pPr lvl="1"/>
            <a:r>
              <a:rPr lang="en-GB" noProof="0" dirty="0" err="1"/>
              <a:t>Zweite</a:t>
            </a:r>
            <a:r>
              <a:rPr lang="en-GB" noProof="0" dirty="0"/>
              <a:t> </a:t>
            </a:r>
            <a:r>
              <a:rPr lang="en-GB" noProof="0" dirty="0" err="1"/>
              <a:t>Ebene</a:t>
            </a:r>
            <a:endParaRPr lang="en-GB" noProof="0" dirty="0"/>
          </a:p>
          <a:p>
            <a:pPr lvl="2"/>
            <a:r>
              <a:rPr lang="en-GB" noProof="0" dirty="0" err="1"/>
              <a:t>Dritte</a:t>
            </a:r>
            <a:r>
              <a:rPr lang="en-GB" noProof="0" dirty="0"/>
              <a:t> </a:t>
            </a:r>
            <a:r>
              <a:rPr lang="en-GB" noProof="0" dirty="0" err="1"/>
              <a:t>Ebene</a:t>
            </a:r>
            <a:endParaRPr lang="en-GB" noProof="0" dirty="0"/>
          </a:p>
          <a:p>
            <a:pPr lvl="3"/>
            <a:r>
              <a:rPr lang="en-GB" noProof="0" dirty="0" err="1"/>
              <a:t>Vierte</a:t>
            </a:r>
            <a:r>
              <a:rPr lang="en-GB" noProof="0" dirty="0"/>
              <a:t> </a:t>
            </a:r>
            <a:r>
              <a:rPr lang="en-GB" noProof="0" dirty="0" err="1"/>
              <a:t>Ebene</a:t>
            </a:r>
            <a:endParaRPr lang="en-GB" noProof="0" dirty="0"/>
          </a:p>
          <a:p>
            <a:pPr lvl="4"/>
            <a:r>
              <a:rPr lang="en-GB" noProof="0" dirty="0" err="1"/>
              <a:t>Fünfte</a:t>
            </a:r>
            <a:r>
              <a:rPr lang="en-GB" noProof="0" dirty="0"/>
              <a:t> </a:t>
            </a:r>
            <a:r>
              <a:rPr lang="en-GB" noProof="0" dirty="0" err="1"/>
              <a:t>Ebene</a:t>
            </a: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14754765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rmal_Template_Numb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platzhalter 8"/>
          <p:cNvSpPr>
            <a:spLocks noGrp="1"/>
          </p:cNvSpPr>
          <p:nvPr>
            <p:ph type="body" sz="quarter" idx="17"/>
          </p:nvPr>
        </p:nvSpPr>
        <p:spPr>
          <a:xfrm>
            <a:off x="666700" y="1764351"/>
            <a:ext cx="9501220" cy="5358620"/>
          </a:xfrm>
          <a:prstGeom prst="rect">
            <a:avLst/>
          </a:prstGeom>
        </p:spPr>
        <p:txBody>
          <a:bodyPr lIns="0"/>
          <a:lstStyle>
            <a:lvl1pPr marL="355600" indent="-355600" algn="l">
              <a:buClr>
                <a:schemeClr val="tx1">
                  <a:lumMod val="65000"/>
                  <a:lumOff val="35000"/>
                </a:schemeClr>
              </a:buClr>
              <a:buSzPct val="100000"/>
              <a:buFont typeface="+mj-lt"/>
              <a:buAutoNum type="arabicPeriod"/>
              <a:defRPr sz="1900">
                <a:latin typeface="Arial Narrow" pitchFamily="34" charset="0"/>
              </a:defRPr>
            </a:lvl1pPr>
            <a:lvl2pPr algn="l">
              <a:buClr>
                <a:schemeClr val="tx1">
                  <a:lumMod val="65000"/>
                  <a:lumOff val="35000"/>
                </a:schemeClr>
              </a:buClr>
              <a:buSzPct val="100000"/>
              <a:buFont typeface="+mj-lt"/>
              <a:buAutoNum type="arabicPeriod"/>
              <a:defRPr sz="1600">
                <a:latin typeface="Arial Narrow" pitchFamily="34" charset="0"/>
              </a:defRPr>
            </a:lvl2pPr>
            <a:lvl3pPr marL="1466850" indent="-342900" algn="l">
              <a:buClr>
                <a:schemeClr val="tx1">
                  <a:lumMod val="50000"/>
                  <a:lumOff val="50000"/>
                </a:schemeClr>
              </a:buClr>
              <a:buSzPct val="100000"/>
              <a:buFont typeface="+mj-lt"/>
              <a:buAutoNum type="arabicPeriod"/>
              <a:defRPr sz="1600">
                <a:latin typeface="Arial Narrow" pitchFamily="34" charset="0"/>
              </a:defRPr>
            </a:lvl3pPr>
            <a:lvl4pPr marL="2028825" indent="-342900" algn="l">
              <a:buClr>
                <a:schemeClr val="tx1">
                  <a:lumMod val="50000"/>
                  <a:lumOff val="50000"/>
                </a:schemeClr>
              </a:buClr>
              <a:buSzPct val="100000"/>
              <a:buFont typeface="+mj-lt"/>
              <a:buAutoNum type="arabicPeriod"/>
              <a:defRPr lang="de-DE" sz="1400" kern="1200" dirty="0" smtClean="0">
                <a:solidFill>
                  <a:schemeClr val="tx1"/>
                </a:solidFill>
                <a:latin typeface="Arial Narrow" pitchFamily="34" charset="0"/>
                <a:ea typeface="+mn-ea"/>
                <a:cs typeface="+mn-cs"/>
              </a:defRPr>
            </a:lvl4pPr>
            <a:lvl5pPr marL="2589213" indent="-342900" algn="l">
              <a:buSzPct val="100000"/>
              <a:buFont typeface="+mj-lt"/>
              <a:buAutoNum type="arabicPeriod"/>
              <a:defRPr sz="1400">
                <a:latin typeface="Arial Narrow" pitchFamily="34" charset="0"/>
              </a:defRPr>
            </a:lvl5pPr>
          </a:lstStyle>
          <a:p>
            <a:pPr lvl="0"/>
            <a:r>
              <a:rPr lang="en-GB" noProof="0" dirty="0" err="1"/>
              <a:t>Textmasterformate</a:t>
            </a:r>
            <a:r>
              <a:rPr lang="en-GB" noProof="0" dirty="0"/>
              <a:t> </a:t>
            </a:r>
            <a:r>
              <a:rPr lang="en-GB" noProof="0" dirty="0" err="1"/>
              <a:t>durch</a:t>
            </a:r>
            <a:r>
              <a:rPr lang="en-GB" noProof="0" dirty="0"/>
              <a:t> </a:t>
            </a:r>
            <a:r>
              <a:rPr lang="en-GB" noProof="0" dirty="0" err="1"/>
              <a:t>Klicken</a:t>
            </a:r>
            <a:r>
              <a:rPr lang="en-GB" noProof="0" dirty="0"/>
              <a:t> </a:t>
            </a:r>
            <a:r>
              <a:rPr lang="en-GB" noProof="0" dirty="0" err="1"/>
              <a:t>bearbeiten</a:t>
            </a:r>
            <a:endParaRPr lang="en-GB" noProof="0" dirty="0"/>
          </a:p>
          <a:p>
            <a:pPr lvl="1"/>
            <a:r>
              <a:rPr lang="en-GB" noProof="0" dirty="0" err="1"/>
              <a:t>Zweite</a:t>
            </a:r>
            <a:r>
              <a:rPr lang="en-GB" noProof="0" dirty="0"/>
              <a:t> </a:t>
            </a:r>
            <a:r>
              <a:rPr lang="en-GB" noProof="0" dirty="0" err="1"/>
              <a:t>Ebene</a:t>
            </a:r>
            <a:endParaRPr lang="en-GB" noProof="0" dirty="0"/>
          </a:p>
          <a:p>
            <a:pPr lvl="2"/>
            <a:r>
              <a:rPr lang="en-GB" noProof="0" dirty="0" err="1"/>
              <a:t>Dritte</a:t>
            </a:r>
            <a:r>
              <a:rPr lang="en-GB" noProof="0" dirty="0"/>
              <a:t> </a:t>
            </a:r>
            <a:r>
              <a:rPr lang="en-GB" noProof="0" dirty="0" err="1"/>
              <a:t>Ebene</a:t>
            </a:r>
            <a:endParaRPr lang="en-GB" noProof="0" dirty="0"/>
          </a:p>
          <a:p>
            <a:pPr lvl="3"/>
            <a:r>
              <a:rPr lang="en-GB" noProof="0" dirty="0" err="1"/>
              <a:t>Vierte</a:t>
            </a:r>
            <a:r>
              <a:rPr lang="en-GB" noProof="0" dirty="0"/>
              <a:t> </a:t>
            </a:r>
            <a:r>
              <a:rPr lang="en-GB" noProof="0" dirty="0" err="1"/>
              <a:t>Ebene</a:t>
            </a:r>
            <a:endParaRPr lang="en-GB" noProof="0" dirty="0"/>
          </a:p>
          <a:p>
            <a:pPr lvl="4"/>
            <a:r>
              <a:rPr lang="en-GB" noProof="0" dirty="0" err="1"/>
              <a:t>Fünfte</a:t>
            </a:r>
            <a:r>
              <a:rPr lang="en-GB" noProof="0" dirty="0"/>
              <a:t> </a:t>
            </a:r>
            <a:r>
              <a:rPr lang="en-GB" noProof="0" dirty="0" err="1"/>
              <a:t>Ebene</a:t>
            </a:r>
            <a:endParaRPr lang="en-GB" noProof="0" dirty="0"/>
          </a:p>
        </p:txBody>
      </p:sp>
      <p:sp>
        <p:nvSpPr>
          <p:cNvPr id="5" name="Titel 1"/>
          <p:cNvSpPr>
            <a:spLocks noGrp="1"/>
          </p:cNvSpPr>
          <p:nvPr>
            <p:ph type="ctrTitle"/>
          </p:nvPr>
        </p:nvSpPr>
        <p:spPr>
          <a:xfrm>
            <a:off x="666700" y="335400"/>
            <a:ext cx="9054482" cy="609742"/>
          </a:xfrm>
          <a:prstGeom prst="rect">
            <a:avLst/>
          </a:prstGeom>
        </p:spPr>
        <p:txBody>
          <a:bodyPr lIns="0" tIns="56159" rIns="112321" bIns="56159"/>
          <a:lstStyle>
            <a:lvl1pPr algn="l">
              <a:defRPr sz="2800" b="1" baseline="0">
                <a:latin typeface="Arial Narrow" pitchFamily="34" charset="0"/>
              </a:defRPr>
            </a:lvl1pPr>
          </a:lstStyle>
          <a:p>
            <a:r>
              <a:rPr lang="en-GB" noProof="0" dirty="0" err="1"/>
              <a:t>Titelmasterformat</a:t>
            </a:r>
            <a:r>
              <a:rPr lang="en-GB" noProof="0" dirty="0"/>
              <a:t> </a:t>
            </a:r>
            <a:r>
              <a:rPr lang="en-GB" noProof="0" dirty="0" err="1"/>
              <a:t>durch</a:t>
            </a:r>
            <a:r>
              <a:rPr lang="en-GB" noProof="0" dirty="0"/>
              <a:t> </a:t>
            </a:r>
            <a:r>
              <a:rPr lang="en-GB" noProof="0" dirty="0" err="1"/>
              <a:t>Klicken</a:t>
            </a:r>
            <a:r>
              <a:rPr lang="en-GB" noProof="0" dirty="0"/>
              <a:t> </a:t>
            </a:r>
            <a:r>
              <a:rPr lang="en-GB" noProof="0" dirty="0" err="1"/>
              <a:t>bearbeiten</a:t>
            </a:r>
            <a:endParaRPr lang="en-GB" noProof="0" dirty="0"/>
          </a:p>
        </p:txBody>
      </p:sp>
      <p:sp>
        <p:nvSpPr>
          <p:cNvPr id="6" name="Textplatzhalter 7"/>
          <p:cNvSpPr>
            <a:spLocks noGrp="1"/>
          </p:cNvSpPr>
          <p:nvPr>
            <p:ph type="body" sz="quarter" idx="13"/>
          </p:nvPr>
        </p:nvSpPr>
        <p:spPr>
          <a:xfrm>
            <a:off x="666700" y="1009424"/>
            <a:ext cx="9059240" cy="413753"/>
          </a:xfrm>
          <a:prstGeom prst="rect">
            <a:avLst/>
          </a:prstGeom>
        </p:spPr>
        <p:txBody>
          <a:bodyPr lIns="0" tIns="36000" rIns="112321" bIns="36000"/>
          <a:lstStyle>
            <a:lvl1pPr>
              <a:buNone/>
              <a:defRPr sz="2000" b="1" baseline="0">
                <a:latin typeface="Arial Narrow" pitchFamily="34" charset="0"/>
              </a:defRPr>
            </a:lvl1pPr>
            <a:lvl2pPr algn="l">
              <a:buNone/>
              <a:defRPr sz="2200">
                <a:latin typeface="Arial Narrow" pitchFamily="34" charset="0"/>
              </a:defRPr>
            </a:lvl2pPr>
          </a:lstStyle>
          <a:p>
            <a:pPr lvl="0"/>
            <a:r>
              <a:rPr lang="en-GB" noProof="0" dirty="0" err="1"/>
              <a:t>Textmasterformate</a:t>
            </a:r>
            <a:r>
              <a:rPr lang="en-GB" noProof="0" dirty="0"/>
              <a:t> </a:t>
            </a:r>
            <a:r>
              <a:rPr lang="en-GB" noProof="0" dirty="0" err="1"/>
              <a:t>durch</a:t>
            </a:r>
            <a:r>
              <a:rPr lang="en-GB" noProof="0" dirty="0"/>
              <a:t> </a:t>
            </a:r>
            <a:r>
              <a:rPr lang="en-GB" noProof="0" dirty="0" err="1"/>
              <a:t>Klicken</a:t>
            </a:r>
            <a:r>
              <a:rPr lang="en-GB" noProof="0" dirty="0"/>
              <a:t> </a:t>
            </a:r>
            <a:r>
              <a:rPr lang="en-GB" noProof="0" dirty="0" err="1"/>
              <a:t>bearbeiten</a:t>
            </a: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38016355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rmal_Template_emp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el 1"/>
          <p:cNvSpPr>
            <a:spLocks noGrp="1"/>
          </p:cNvSpPr>
          <p:nvPr>
            <p:ph type="ctrTitle"/>
          </p:nvPr>
        </p:nvSpPr>
        <p:spPr>
          <a:xfrm>
            <a:off x="666700" y="335400"/>
            <a:ext cx="9054482" cy="609742"/>
          </a:xfrm>
          <a:prstGeom prst="rect">
            <a:avLst/>
          </a:prstGeom>
        </p:spPr>
        <p:txBody>
          <a:bodyPr lIns="0" tIns="56159" rIns="112321" bIns="56159"/>
          <a:lstStyle>
            <a:lvl1pPr algn="l">
              <a:defRPr sz="2800" b="1" baseline="0">
                <a:latin typeface="Arial Narrow" pitchFamily="34" charset="0"/>
              </a:defRPr>
            </a:lvl1pPr>
          </a:lstStyle>
          <a:p>
            <a:r>
              <a:rPr lang="en-GB" noProof="0" dirty="0" err="1"/>
              <a:t>Titelmasterformat</a:t>
            </a:r>
            <a:r>
              <a:rPr lang="en-GB" noProof="0" dirty="0"/>
              <a:t> </a:t>
            </a:r>
            <a:r>
              <a:rPr lang="en-GB" noProof="0" dirty="0" err="1"/>
              <a:t>durch</a:t>
            </a:r>
            <a:r>
              <a:rPr lang="en-GB" noProof="0" dirty="0"/>
              <a:t> </a:t>
            </a:r>
            <a:r>
              <a:rPr lang="en-GB" noProof="0" dirty="0" err="1"/>
              <a:t>Klicken</a:t>
            </a:r>
            <a:r>
              <a:rPr lang="en-GB" noProof="0" dirty="0"/>
              <a:t> </a:t>
            </a:r>
            <a:r>
              <a:rPr lang="en-GB" noProof="0" dirty="0" err="1"/>
              <a:t>bearbeiten</a:t>
            </a:r>
            <a:endParaRPr lang="en-GB" noProof="0" dirty="0"/>
          </a:p>
        </p:txBody>
      </p:sp>
      <p:sp>
        <p:nvSpPr>
          <p:cNvPr id="7" name="Textplatzhalter 7"/>
          <p:cNvSpPr>
            <a:spLocks noGrp="1"/>
          </p:cNvSpPr>
          <p:nvPr>
            <p:ph type="body" sz="quarter" idx="13"/>
          </p:nvPr>
        </p:nvSpPr>
        <p:spPr>
          <a:xfrm>
            <a:off x="666700" y="1009424"/>
            <a:ext cx="9059240" cy="413753"/>
          </a:xfrm>
          <a:prstGeom prst="rect">
            <a:avLst/>
          </a:prstGeom>
        </p:spPr>
        <p:txBody>
          <a:bodyPr lIns="0" tIns="36000" rIns="112321" bIns="36000"/>
          <a:lstStyle>
            <a:lvl1pPr>
              <a:buNone/>
              <a:defRPr sz="2000" b="1" baseline="0">
                <a:latin typeface="Arial Narrow" pitchFamily="34" charset="0"/>
              </a:defRPr>
            </a:lvl1pPr>
            <a:lvl2pPr algn="l">
              <a:buNone/>
              <a:defRPr sz="2200">
                <a:latin typeface="Arial Narrow" pitchFamily="34" charset="0"/>
              </a:defRPr>
            </a:lvl2pPr>
          </a:lstStyle>
          <a:p>
            <a:pPr lvl="0"/>
            <a:r>
              <a:rPr lang="en-GB" noProof="0" dirty="0" err="1"/>
              <a:t>Textmasterformate</a:t>
            </a:r>
            <a:r>
              <a:rPr lang="en-GB" noProof="0" dirty="0"/>
              <a:t> </a:t>
            </a:r>
            <a:r>
              <a:rPr lang="en-GB" noProof="0" dirty="0" err="1"/>
              <a:t>durch</a:t>
            </a:r>
            <a:r>
              <a:rPr lang="en-GB" noProof="0" dirty="0"/>
              <a:t> </a:t>
            </a:r>
            <a:r>
              <a:rPr lang="en-GB" noProof="0" dirty="0" err="1"/>
              <a:t>Klicken</a:t>
            </a:r>
            <a:r>
              <a:rPr lang="en-GB" noProof="0" dirty="0"/>
              <a:t> </a:t>
            </a:r>
            <a:r>
              <a:rPr lang="en-GB" noProof="0" dirty="0" err="1"/>
              <a:t>bearbeiten</a:t>
            </a: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8399701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rmal_Template_Full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el 1"/>
          <p:cNvSpPr>
            <a:spLocks noGrp="1"/>
          </p:cNvSpPr>
          <p:nvPr>
            <p:ph type="ctrTitle"/>
          </p:nvPr>
        </p:nvSpPr>
        <p:spPr>
          <a:xfrm>
            <a:off x="666700" y="335400"/>
            <a:ext cx="9054482" cy="609742"/>
          </a:xfrm>
          <a:prstGeom prst="rect">
            <a:avLst/>
          </a:prstGeom>
        </p:spPr>
        <p:txBody>
          <a:bodyPr lIns="0" tIns="56159" rIns="112321" bIns="56159"/>
          <a:lstStyle>
            <a:lvl1pPr algn="l">
              <a:defRPr sz="2800" b="1" baseline="0">
                <a:latin typeface="Arial Narrow" pitchFamily="34" charset="0"/>
              </a:defRPr>
            </a:lvl1pPr>
          </a:lstStyle>
          <a:p>
            <a:r>
              <a:rPr lang="en-GB" noProof="0" dirty="0" err="1"/>
              <a:t>Titelmasterformat</a:t>
            </a:r>
            <a:r>
              <a:rPr lang="en-GB" noProof="0" dirty="0"/>
              <a:t> </a:t>
            </a:r>
            <a:r>
              <a:rPr lang="en-GB" noProof="0" dirty="0" err="1"/>
              <a:t>durch</a:t>
            </a:r>
            <a:r>
              <a:rPr lang="en-GB" noProof="0" dirty="0"/>
              <a:t> </a:t>
            </a:r>
            <a:r>
              <a:rPr lang="en-GB" noProof="0" dirty="0" err="1"/>
              <a:t>Klicken</a:t>
            </a:r>
            <a:r>
              <a:rPr lang="en-GB" noProof="0" dirty="0"/>
              <a:t> </a:t>
            </a:r>
            <a:r>
              <a:rPr lang="en-GB" noProof="0" dirty="0" err="1"/>
              <a:t>bearbeiten</a:t>
            </a:r>
            <a:endParaRPr lang="en-GB" noProof="0" dirty="0"/>
          </a:p>
        </p:txBody>
      </p:sp>
      <p:sp>
        <p:nvSpPr>
          <p:cNvPr id="7" name="Textplatzhalter 7"/>
          <p:cNvSpPr>
            <a:spLocks noGrp="1"/>
          </p:cNvSpPr>
          <p:nvPr>
            <p:ph type="body" sz="quarter" idx="13"/>
          </p:nvPr>
        </p:nvSpPr>
        <p:spPr>
          <a:xfrm>
            <a:off x="666700" y="1009424"/>
            <a:ext cx="9059240" cy="413753"/>
          </a:xfrm>
          <a:prstGeom prst="rect">
            <a:avLst/>
          </a:prstGeom>
        </p:spPr>
        <p:txBody>
          <a:bodyPr lIns="0" tIns="36000" rIns="112321" bIns="36000"/>
          <a:lstStyle>
            <a:lvl1pPr>
              <a:buNone/>
              <a:defRPr sz="2000" b="1" baseline="0">
                <a:latin typeface="Arial Narrow" pitchFamily="34" charset="0"/>
              </a:defRPr>
            </a:lvl1pPr>
            <a:lvl2pPr algn="l">
              <a:buNone/>
              <a:defRPr sz="2200">
                <a:latin typeface="Arial Narrow" pitchFamily="34" charset="0"/>
              </a:defRPr>
            </a:lvl2pPr>
          </a:lstStyle>
          <a:p>
            <a:pPr lvl="0"/>
            <a:r>
              <a:rPr lang="en-GB" noProof="0" dirty="0" err="1"/>
              <a:t>Textmasterformate</a:t>
            </a:r>
            <a:r>
              <a:rPr lang="en-GB" noProof="0" dirty="0"/>
              <a:t> </a:t>
            </a:r>
            <a:r>
              <a:rPr lang="en-GB" noProof="0" dirty="0" err="1"/>
              <a:t>durch</a:t>
            </a:r>
            <a:r>
              <a:rPr lang="en-GB" noProof="0" dirty="0"/>
              <a:t> </a:t>
            </a:r>
            <a:r>
              <a:rPr lang="en-GB" noProof="0" dirty="0" err="1"/>
              <a:t>Klicken</a:t>
            </a:r>
            <a:r>
              <a:rPr lang="en-GB" noProof="0" dirty="0"/>
              <a:t> </a:t>
            </a:r>
            <a:r>
              <a:rPr lang="en-GB" noProof="0" dirty="0" err="1"/>
              <a:t>bearbeiten</a:t>
            </a:r>
            <a:endParaRPr lang="en-GB" noProof="0" dirty="0"/>
          </a:p>
        </p:txBody>
      </p:sp>
      <p:sp>
        <p:nvSpPr>
          <p:cNvPr id="9" name="Textplatzhalter 8"/>
          <p:cNvSpPr>
            <a:spLocks noGrp="1"/>
          </p:cNvSpPr>
          <p:nvPr>
            <p:ph type="body" sz="quarter" idx="17"/>
          </p:nvPr>
        </p:nvSpPr>
        <p:spPr>
          <a:xfrm>
            <a:off x="666700" y="1764351"/>
            <a:ext cx="9072610" cy="5374636"/>
          </a:xfrm>
          <a:prstGeom prst="rect">
            <a:avLst/>
          </a:prstGeom>
        </p:spPr>
        <p:txBody>
          <a:bodyPr lIns="0"/>
          <a:lstStyle>
            <a:lvl1pPr marL="0" indent="0" algn="l">
              <a:buClr>
                <a:schemeClr val="tx1">
                  <a:lumMod val="65000"/>
                  <a:lumOff val="35000"/>
                </a:schemeClr>
              </a:buClr>
              <a:buSzPct val="75000"/>
              <a:buFont typeface="Wingdings 3" pitchFamily="18" charset="2"/>
              <a:buNone/>
              <a:defRPr sz="1900">
                <a:latin typeface="Arial Narrow" pitchFamily="34" charset="0"/>
              </a:defRPr>
            </a:lvl1pPr>
            <a:lvl2pPr marL="560387" indent="0" algn="l">
              <a:buClr>
                <a:schemeClr val="tx1">
                  <a:lumMod val="65000"/>
                  <a:lumOff val="35000"/>
                </a:schemeClr>
              </a:buClr>
              <a:buSzPct val="70000"/>
              <a:buFont typeface="Wingdings 3" pitchFamily="18" charset="2"/>
              <a:buNone/>
              <a:defRPr sz="1600">
                <a:latin typeface="Arial Narrow" pitchFamily="34" charset="0"/>
              </a:defRPr>
            </a:lvl2pPr>
            <a:lvl3pPr marL="1123950" indent="0" algn="l">
              <a:buClr>
                <a:schemeClr val="tx1">
                  <a:lumMod val="50000"/>
                  <a:lumOff val="50000"/>
                </a:schemeClr>
              </a:buClr>
              <a:buSzPct val="60000"/>
              <a:buFont typeface="Wingdings 3" pitchFamily="18" charset="2"/>
              <a:buNone/>
              <a:defRPr sz="1600">
                <a:latin typeface="Arial Narrow" pitchFamily="34" charset="0"/>
              </a:defRPr>
            </a:lvl3pPr>
            <a:lvl4pPr marL="1685925" indent="0" algn="l">
              <a:buClr>
                <a:schemeClr val="tx1">
                  <a:lumMod val="50000"/>
                  <a:lumOff val="50000"/>
                </a:schemeClr>
              </a:buClr>
              <a:buSzPct val="60000"/>
              <a:buFont typeface="Wingdings 3" pitchFamily="18" charset="2"/>
              <a:buNone/>
              <a:defRPr lang="de-DE" sz="1400" kern="1200" dirty="0" smtClean="0">
                <a:solidFill>
                  <a:schemeClr val="tx1"/>
                </a:solidFill>
                <a:latin typeface="Arial Narrow" pitchFamily="34" charset="0"/>
                <a:ea typeface="+mn-ea"/>
                <a:cs typeface="+mn-cs"/>
              </a:defRPr>
            </a:lvl4pPr>
            <a:lvl5pPr marL="2246313" indent="0" algn="l">
              <a:buNone/>
              <a:defRPr sz="1400">
                <a:latin typeface="Arial Narrow" pitchFamily="34" charset="0"/>
              </a:defRPr>
            </a:lvl5pPr>
          </a:lstStyle>
          <a:p>
            <a:pPr lvl="0"/>
            <a:r>
              <a:rPr lang="en-GB" noProof="0" dirty="0" err="1"/>
              <a:t>Textmasterformate</a:t>
            </a:r>
            <a:r>
              <a:rPr lang="en-GB" noProof="0" dirty="0"/>
              <a:t> </a:t>
            </a:r>
            <a:r>
              <a:rPr lang="en-GB" noProof="0" dirty="0" err="1"/>
              <a:t>durch</a:t>
            </a:r>
            <a:r>
              <a:rPr lang="en-GB" noProof="0" dirty="0"/>
              <a:t> </a:t>
            </a:r>
            <a:r>
              <a:rPr lang="en-GB" noProof="0" dirty="0" err="1"/>
              <a:t>Klicken</a:t>
            </a:r>
            <a:r>
              <a:rPr lang="en-GB" noProof="0" dirty="0"/>
              <a:t> </a:t>
            </a:r>
            <a:r>
              <a:rPr lang="en-GB" noProof="0" dirty="0" err="1"/>
              <a:t>bearbeiten</a:t>
            </a:r>
            <a:endParaRPr lang="en-GB" noProof="0" dirty="0"/>
          </a:p>
          <a:p>
            <a:pPr lvl="1"/>
            <a:r>
              <a:rPr lang="en-GB" noProof="0" dirty="0" err="1"/>
              <a:t>Zweite</a:t>
            </a:r>
            <a:r>
              <a:rPr lang="en-GB" noProof="0" dirty="0"/>
              <a:t> </a:t>
            </a:r>
            <a:r>
              <a:rPr lang="en-GB" noProof="0" dirty="0" err="1"/>
              <a:t>Ebene</a:t>
            </a:r>
            <a:endParaRPr lang="en-GB" noProof="0" dirty="0"/>
          </a:p>
          <a:p>
            <a:pPr lvl="2"/>
            <a:r>
              <a:rPr lang="en-GB" noProof="0" dirty="0" err="1"/>
              <a:t>Dritte</a:t>
            </a:r>
            <a:r>
              <a:rPr lang="en-GB" noProof="0" dirty="0"/>
              <a:t> </a:t>
            </a:r>
            <a:r>
              <a:rPr lang="en-GB" noProof="0" dirty="0" err="1"/>
              <a:t>Ebene</a:t>
            </a:r>
            <a:endParaRPr lang="en-GB" noProof="0" dirty="0"/>
          </a:p>
          <a:p>
            <a:pPr lvl="3"/>
            <a:r>
              <a:rPr lang="en-GB" noProof="0" dirty="0" err="1"/>
              <a:t>Vierte</a:t>
            </a:r>
            <a:r>
              <a:rPr lang="en-GB" noProof="0" dirty="0"/>
              <a:t> </a:t>
            </a:r>
            <a:r>
              <a:rPr lang="en-GB" noProof="0" dirty="0" err="1"/>
              <a:t>Ebene</a:t>
            </a:r>
            <a:endParaRPr lang="en-GB" noProof="0" dirty="0"/>
          </a:p>
          <a:p>
            <a:pPr lvl="4"/>
            <a:r>
              <a:rPr lang="en-GB" noProof="0" dirty="0" err="1"/>
              <a:t>Fünfte</a:t>
            </a:r>
            <a:r>
              <a:rPr lang="en-GB" noProof="0" dirty="0"/>
              <a:t> </a:t>
            </a:r>
            <a:r>
              <a:rPr lang="en-GB" noProof="0" dirty="0" err="1"/>
              <a:t>Ebene</a:t>
            </a: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10934363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rmal_Template_Li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el 1"/>
          <p:cNvSpPr>
            <a:spLocks noGrp="1"/>
          </p:cNvSpPr>
          <p:nvPr>
            <p:ph type="ctrTitle"/>
          </p:nvPr>
        </p:nvSpPr>
        <p:spPr>
          <a:xfrm>
            <a:off x="666700" y="335400"/>
            <a:ext cx="9054482" cy="609742"/>
          </a:xfrm>
          <a:prstGeom prst="rect">
            <a:avLst/>
          </a:prstGeom>
        </p:spPr>
        <p:txBody>
          <a:bodyPr lIns="0" tIns="56159" rIns="112321" bIns="56159"/>
          <a:lstStyle>
            <a:lvl1pPr algn="l">
              <a:defRPr sz="2800" b="1" baseline="0">
                <a:latin typeface="Arial Narrow" pitchFamily="34" charset="0"/>
              </a:defRPr>
            </a:lvl1pPr>
          </a:lstStyle>
          <a:p>
            <a:r>
              <a:rPr lang="en-GB" noProof="0" dirty="0" err="1"/>
              <a:t>Titelmasterformat</a:t>
            </a:r>
            <a:r>
              <a:rPr lang="en-GB" noProof="0" dirty="0"/>
              <a:t> </a:t>
            </a:r>
            <a:r>
              <a:rPr lang="en-GB" noProof="0" dirty="0" err="1"/>
              <a:t>durch</a:t>
            </a:r>
            <a:r>
              <a:rPr lang="en-GB" noProof="0" dirty="0"/>
              <a:t> </a:t>
            </a:r>
            <a:r>
              <a:rPr lang="en-GB" noProof="0" dirty="0" err="1"/>
              <a:t>Klicken</a:t>
            </a:r>
            <a:r>
              <a:rPr lang="en-GB" noProof="0" dirty="0"/>
              <a:t> </a:t>
            </a:r>
            <a:r>
              <a:rPr lang="en-GB" noProof="0" dirty="0" err="1"/>
              <a:t>bearbeiten</a:t>
            </a:r>
            <a:endParaRPr lang="en-GB" noProof="0" dirty="0"/>
          </a:p>
        </p:txBody>
      </p:sp>
      <p:sp>
        <p:nvSpPr>
          <p:cNvPr id="7" name="Textplatzhalter 7"/>
          <p:cNvSpPr>
            <a:spLocks noGrp="1"/>
          </p:cNvSpPr>
          <p:nvPr>
            <p:ph type="body" sz="quarter" idx="13"/>
          </p:nvPr>
        </p:nvSpPr>
        <p:spPr>
          <a:xfrm>
            <a:off x="666700" y="1009424"/>
            <a:ext cx="9059240" cy="413753"/>
          </a:xfrm>
          <a:prstGeom prst="rect">
            <a:avLst/>
          </a:prstGeom>
        </p:spPr>
        <p:txBody>
          <a:bodyPr lIns="0" tIns="36000" rIns="112321" bIns="36000"/>
          <a:lstStyle>
            <a:lvl1pPr>
              <a:buNone/>
              <a:defRPr sz="2000" b="1" baseline="0">
                <a:latin typeface="Arial Narrow" pitchFamily="34" charset="0"/>
              </a:defRPr>
            </a:lvl1pPr>
            <a:lvl2pPr algn="l">
              <a:buNone/>
              <a:defRPr sz="2200">
                <a:latin typeface="Arial Narrow" pitchFamily="34" charset="0"/>
              </a:defRPr>
            </a:lvl2pPr>
          </a:lstStyle>
          <a:p>
            <a:pPr lvl="0"/>
            <a:r>
              <a:rPr lang="en-GB" noProof="0" dirty="0" err="1"/>
              <a:t>Textmasterformate</a:t>
            </a:r>
            <a:r>
              <a:rPr lang="en-GB" noProof="0" dirty="0"/>
              <a:t> </a:t>
            </a:r>
            <a:r>
              <a:rPr lang="en-GB" noProof="0" dirty="0" err="1"/>
              <a:t>durch</a:t>
            </a:r>
            <a:r>
              <a:rPr lang="en-GB" noProof="0" dirty="0"/>
              <a:t> </a:t>
            </a:r>
            <a:r>
              <a:rPr lang="en-GB" noProof="0" dirty="0" err="1"/>
              <a:t>Klicken</a:t>
            </a:r>
            <a:r>
              <a:rPr lang="en-GB" noProof="0" dirty="0"/>
              <a:t> </a:t>
            </a:r>
            <a:r>
              <a:rPr lang="en-GB" noProof="0" dirty="0" err="1"/>
              <a:t>bearbeiten</a:t>
            </a:r>
            <a:endParaRPr lang="en-GB" noProof="0" dirty="0"/>
          </a:p>
        </p:txBody>
      </p:sp>
      <p:sp>
        <p:nvSpPr>
          <p:cNvPr id="9" name="Textplatzhalter 8"/>
          <p:cNvSpPr>
            <a:spLocks noGrp="1"/>
          </p:cNvSpPr>
          <p:nvPr>
            <p:ph type="body" sz="quarter" idx="17"/>
          </p:nvPr>
        </p:nvSpPr>
        <p:spPr>
          <a:xfrm>
            <a:off x="666700" y="1764351"/>
            <a:ext cx="9072610" cy="5374636"/>
          </a:xfrm>
          <a:prstGeom prst="rect">
            <a:avLst/>
          </a:prstGeom>
        </p:spPr>
        <p:txBody>
          <a:bodyPr lIns="0"/>
          <a:lstStyle>
            <a:lvl1pPr marL="355600" indent="-355600" algn="l">
              <a:buClr>
                <a:schemeClr val="tx1">
                  <a:lumMod val="65000"/>
                  <a:lumOff val="35000"/>
                </a:schemeClr>
              </a:buClr>
              <a:buSzPct val="75000"/>
              <a:buFont typeface="Wingdings 3" pitchFamily="18" charset="2"/>
              <a:buChar char=""/>
              <a:defRPr sz="1900">
                <a:latin typeface="Arial Narrow" pitchFamily="34" charset="0"/>
              </a:defRPr>
            </a:lvl1pPr>
            <a:lvl2pPr algn="l">
              <a:buClr>
                <a:schemeClr val="tx1">
                  <a:lumMod val="65000"/>
                  <a:lumOff val="35000"/>
                </a:schemeClr>
              </a:buClr>
              <a:buSzPct val="70000"/>
              <a:buFont typeface="Wingdings 3" pitchFamily="18" charset="2"/>
              <a:buChar char=""/>
              <a:defRPr sz="1600">
                <a:latin typeface="Arial Narrow" pitchFamily="34" charset="0"/>
              </a:defRPr>
            </a:lvl2pPr>
            <a:lvl3pPr algn="l">
              <a:buClr>
                <a:schemeClr val="tx1">
                  <a:lumMod val="50000"/>
                  <a:lumOff val="50000"/>
                </a:schemeClr>
              </a:buClr>
              <a:buSzPct val="60000"/>
              <a:buFont typeface="Wingdings 3" pitchFamily="18" charset="2"/>
              <a:buChar char=""/>
              <a:defRPr sz="1600">
                <a:latin typeface="Arial Narrow" pitchFamily="34" charset="0"/>
              </a:defRPr>
            </a:lvl3pPr>
            <a:lvl4pPr algn="l">
              <a:buClr>
                <a:schemeClr val="tx1">
                  <a:lumMod val="50000"/>
                  <a:lumOff val="50000"/>
                </a:schemeClr>
              </a:buClr>
              <a:buSzPct val="60000"/>
              <a:buFont typeface="Wingdings 3" pitchFamily="18" charset="2"/>
              <a:buChar char=""/>
              <a:defRPr lang="de-DE" sz="1400" kern="1200" dirty="0" smtClean="0">
                <a:solidFill>
                  <a:schemeClr val="tx1"/>
                </a:solidFill>
                <a:latin typeface="Arial Narrow" pitchFamily="34" charset="0"/>
                <a:ea typeface="+mn-ea"/>
                <a:cs typeface="+mn-cs"/>
              </a:defRPr>
            </a:lvl4pPr>
            <a:lvl5pPr algn="l">
              <a:defRPr sz="1400">
                <a:latin typeface="Arial Narrow" pitchFamily="34" charset="0"/>
              </a:defRPr>
            </a:lvl5pPr>
          </a:lstStyle>
          <a:p>
            <a:pPr lvl="0"/>
            <a:r>
              <a:rPr lang="en-GB" noProof="0" dirty="0" err="1"/>
              <a:t>Textmasterformate</a:t>
            </a:r>
            <a:r>
              <a:rPr lang="en-GB" noProof="0" dirty="0"/>
              <a:t> </a:t>
            </a:r>
            <a:r>
              <a:rPr lang="en-GB" noProof="0" dirty="0" err="1"/>
              <a:t>durch</a:t>
            </a:r>
            <a:r>
              <a:rPr lang="en-GB" noProof="0" dirty="0"/>
              <a:t> </a:t>
            </a:r>
            <a:r>
              <a:rPr lang="en-GB" noProof="0" dirty="0" err="1"/>
              <a:t>Klicken</a:t>
            </a:r>
            <a:r>
              <a:rPr lang="en-GB" noProof="0" dirty="0"/>
              <a:t> </a:t>
            </a:r>
            <a:r>
              <a:rPr lang="en-GB" noProof="0" dirty="0" err="1"/>
              <a:t>bearbeiten</a:t>
            </a:r>
            <a:endParaRPr lang="en-GB" noProof="0" dirty="0"/>
          </a:p>
          <a:p>
            <a:pPr lvl="1"/>
            <a:r>
              <a:rPr lang="en-GB" noProof="0" dirty="0" err="1"/>
              <a:t>Zweite</a:t>
            </a:r>
            <a:r>
              <a:rPr lang="en-GB" noProof="0" dirty="0"/>
              <a:t> </a:t>
            </a:r>
            <a:r>
              <a:rPr lang="en-GB" noProof="0" dirty="0" err="1"/>
              <a:t>Ebene</a:t>
            </a:r>
            <a:endParaRPr lang="en-GB" noProof="0" dirty="0"/>
          </a:p>
          <a:p>
            <a:pPr lvl="2"/>
            <a:r>
              <a:rPr lang="en-GB" noProof="0" dirty="0" err="1"/>
              <a:t>Dritte</a:t>
            </a:r>
            <a:r>
              <a:rPr lang="en-GB" noProof="0" dirty="0"/>
              <a:t> </a:t>
            </a:r>
            <a:r>
              <a:rPr lang="en-GB" noProof="0" dirty="0" err="1"/>
              <a:t>Ebene</a:t>
            </a:r>
            <a:endParaRPr lang="en-GB" noProof="0" dirty="0"/>
          </a:p>
          <a:p>
            <a:pPr lvl="3"/>
            <a:r>
              <a:rPr lang="en-GB" noProof="0" dirty="0" err="1"/>
              <a:t>Vierte</a:t>
            </a:r>
            <a:r>
              <a:rPr lang="en-GB" noProof="0" dirty="0"/>
              <a:t> </a:t>
            </a:r>
            <a:r>
              <a:rPr lang="en-GB" noProof="0" dirty="0" err="1"/>
              <a:t>Ebene</a:t>
            </a:r>
            <a:endParaRPr lang="en-GB" noProof="0" dirty="0"/>
          </a:p>
          <a:p>
            <a:pPr lvl="4"/>
            <a:r>
              <a:rPr lang="en-GB" noProof="0" dirty="0" err="1"/>
              <a:t>Fünfte</a:t>
            </a:r>
            <a:r>
              <a:rPr lang="en-GB" noProof="0" dirty="0"/>
              <a:t> </a:t>
            </a:r>
            <a:r>
              <a:rPr lang="en-GB" noProof="0" dirty="0" err="1"/>
              <a:t>Ebene</a:t>
            </a: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4931036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rmal_Template_Numb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platzhalter 8"/>
          <p:cNvSpPr>
            <a:spLocks noGrp="1"/>
          </p:cNvSpPr>
          <p:nvPr>
            <p:ph type="body" sz="quarter" idx="17"/>
          </p:nvPr>
        </p:nvSpPr>
        <p:spPr>
          <a:xfrm>
            <a:off x="666700" y="1764351"/>
            <a:ext cx="9501220" cy="5358620"/>
          </a:xfrm>
          <a:prstGeom prst="rect">
            <a:avLst/>
          </a:prstGeom>
        </p:spPr>
        <p:txBody>
          <a:bodyPr lIns="0"/>
          <a:lstStyle>
            <a:lvl1pPr marL="355600" indent="-355600" algn="l">
              <a:buClr>
                <a:schemeClr val="tx1">
                  <a:lumMod val="65000"/>
                  <a:lumOff val="35000"/>
                </a:schemeClr>
              </a:buClr>
              <a:buSzPct val="100000"/>
              <a:buFont typeface="+mj-lt"/>
              <a:buAutoNum type="arabicPeriod"/>
              <a:defRPr sz="1900">
                <a:latin typeface="Arial Narrow" pitchFamily="34" charset="0"/>
              </a:defRPr>
            </a:lvl1pPr>
            <a:lvl2pPr algn="l">
              <a:buClr>
                <a:schemeClr val="tx1">
                  <a:lumMod val="65000"/>
                  <a:lumOff val="35000"/>
                </a:schemeClr>
              </a:buClr>
              <a:buSzPct val="100000"/>
              <a:buFont typeface="+mj-lt"/>
              <a:buAutoNum type="arabicPeriod"/>
              <a:defRPr sz="1600">
                <a:latin typeface="Arial Narrow" pitchFamily="34" charset="0"/>
              </a:defRPr>
            </a:lvl2pPr>
            <a:lvl3pPr marL="1466850" indent="-342900" algn="l">
              <a:buClr>
                <a:schemeClr val="tx1">
                  <a:lumMod val="50000"/>
                  <a:lumOff val="50000"/>
                </a:schemeClr>
              </a:buClr>
              <a:buSzPct val="100000"/>
              <a:buFont typeface="+mj-lt"/>
              <a:buAutoNum type="arabicPeriod"/>
              <a:defRPr sz="1600">
                <a:latin typeface="Arial Narrow" pitchFamily="34" charset="0"/>
              </a:defRPr>
            </a:lvl3pPr>
            <a:lvl4pPr marL="2028825" indent="-342900" algn="l">
              <a:buClr>
                <a:schemeClr val="tx1">
                  <a:lumMod val="50000"/>
                  <a:lumOff val="50000"/>
                </a:schemeClr>
              </a:buClr>
              <a:buSzPct val="100000"/>
              <a:buFont typeface="+mj-lt"/>
              <a:buAutoNum type="arabicPeriod"/>
              <a:defRPr lang="de-DE" sz="1400" kern="1200" dirty="0" smtClean="0">
                <a:solidFill>
                  <a:schemeClr val="tx1"/>
                </a:solidFill>
                <a:latin typeface="Arial Narrow" pitchFamily="34" charset="0"/>
                <a:ea typeface="+mn-ea"/>
                <a:cs typeface="+mn-cs"/>
              </a:defRPr>
            </a:lvl4pPr>
            <a:lvl5pPr marL="2589213" indent="-342900" algn="l">
              <a:buSzPct val="100000"/>
              <a:buFont typeface="+mj-lt"/>
              <a:buAutoNum type="arabicPeriod"/>
              <a:defRPr sz="1400">
                <a:latin typeface="Arial Narrow" pitchFamily="34" charset="0"/>
              </a:defRPr>
            </a:lvl5pPr>
          </a:lstStyle>
          <a:p>
            <a:pPr lvl="0"/>
            <a:r>
              <a:rPr lang="en-GB" noProof="0" dirty="0" err="1"/>
              <a:t>Textmasterformate</a:t>
            </a:r>
            <a:r>
              <a:rPr lang="en-GB" noProof="0" dirty="0"/>
              <a:t> </a:t>
            </a:r>
            <a:r>
              <a:rPr lang="en-GB" noProof="0" dirty="0" err="1"/>
              <a:t>durch</a:t>
            </a:r>
            <a:r>
              <a:rPr lang="en-GB" noProof="0" dirty="0"/>
              <a:t> </a:t>
            </a:r>
            <a:r>
              <a:rPr lang="en-GB" noProof="0" dirty="0" err="1"/>
              <a:t>Klicken</a:t>
            </a:r>
            <a:r>
              <a:rPr lang="en-GB" noProof="0" dirty="0"/>
              <a:t> </a:t>
            </a:r>
            <a:r>
              <a:rPr lang="en-GB" noProof="0" dirty="0" err="1"/>
              <a:t>bearbeiten</a:t>
            </a:r>
            <a:endParaRPr lang="en-GB" noProof="0" dirty="0"/>
          </a:p>
          <a:p>
            <a:pPr lvl="1"/>
            <a:r>
              <a:rPr lang="en-GB" noProof="0" dirty="0" err="1"/>
              <a:t>Zweite</a:t>
            </a:r>
            <a:r>
              <a:rPr lang="en-GB" noProof="0" dirty="0"/>
              <a:t> </a:t>
            </a:r>
            <a:r>
              <a:rPr lang="en-GB" noProof="0" dirty="0" err="1"/>
              <a:t>Ebene</a:t>
            </a:r>
            <a:endParaRPr lang="en-GB" noProof="0" dirty="0"/>
          </a:p>
          <a:p>
            <a:pPr lvl="2"/>
            <a:r>
              <a:rPr lang="en-GB" noProof="0" dirty="0" err="1"/>
              <a:t>Dritte</a:t>
            </a:r>
            <a:r>
              <a:rPr lang="en-GB" noProof="0" dirty="0"/>
              <a:t> </a:t>
            </a:r>
            <a:r>
              <a:rPr lang="en-GB" noProof="0" dirty="0" err="1"/>
              <a:t>Ebene</a:t>
            </a:r>
            <a:endParaRPr lang="en-GB" noProof="0" dirty="0"/>
          </a:p>
          <a:p>
            <a:pPr lvl="3"/>
            <a:r>
              <a:rPr lang="en-GB" noProof="0" dirty="0" err="1"/>
              <a:t>Vierte</a:t>
            </a:r>
            <a:r>
              <a:rPr lang="en-GB" noProof="0" dirty="0"/>
              <a:t> </a:t>
            </a:r>
            <a:r>
              <a:rPr lang="en-GB" noProof="0" dirty="0" err="1"/>
              <a:t>Ebene</a:t>
            </a:r>
            <a:endParaRPr lang="en-GB" noProof="0" dirty="0"/>
          </a:p>
          <a:p>
            <a:pPr lvl="4"/>
            <a:r>
              <a:rPr lang="en-GB" noProof="0" dirty="0" err="1"/>
              <a:t>Fünfte</a:t>
            </a:r>
            <a:r>
              <a:rPr lang="en-GB" noProof="0" dirty="0"/>
              <a:t> </a:t>
            </a:r>
            <a:r>
              <a:rPr lang="en-GB" noProof="0" dirty="0" err="1"/>
              <a:t>Ebene</a:t>
            </a:r>
            <a:endParaRPr lang="en-GB" noProof="0" dirty="0"/>
          </a:p>
        </p:txBody>
      </p:sp>
      <p:sp>
        <p:nvSpPr>
          <p:cNvPr id="5" name="Titel 1"/>
          <p:cNvSpPr>
            <a:spLocks noGrp="1"/>
          </p:cNvSpPr>
          <p:nvPr>
            <p:ph type="ctrTitle"/>
          </p:nvPr>
        </p:nvSpPr>
        <p:spPr>
          <a:xfrm>
            <a:off x="666700" y="335400"/>
            <a:ext cx="9054482" cy="609742"/>
          </a:xfrm>
          <a:prstGeom prst="rect">
            <a:avLst/>
          </a:prstGeom>
        </p:spPr>
        <p:txBody>
          <a:bodyPr lIns="0" tIns="56159" rIns="112321" bIns="56159"/>
          <a:lstStyle>
            <a:lvl1pPr algn="l">
              <a:defRPr sz="2800" b="1" baseline="0">
                <a:latin typeface="Arial Narrow" pitchFamily="34" charset="0"/>
              </a:defRPr>
            </a:lvl1pPr>
          </a:lstStyle>
          <a:p>
            <a:r>
              <a:rPr lang="en-GB" noProof="0" dirty="0" err="1"/>
              <a:t>Titelmasterformat</a:t>
            </a:r>
            <a:r>
              <a:rPr lang="en-GB" noProof="0" dirty="0"/>
              <a:t> </a:t>
            </a:r>
            <a:r>
              <a:rPr lang="en-GB" noProof="0" dirty="0" err="1"/>
              <a:t>durch</a:t>
            </a:r>
            <a:r>
              <a:rPr lang="en-GB" noProof="0" dirty="0"/>
              <a:t> </a:t>
            </a:r>
            <a:r>
              <a:rPr lang="en-GB" noProof="0" dirty="0" err="1"/>
              <a:t>Klicken</a:t>
            </a:r>
            <a:r>
              <a:rPr lang="en-GB" noProof="0" dirty="0"/>
              <a:t> </a:t>
            </a:r>
            <a:r>
              <a:rPr lang="en-GB" noProof="0" dirty="0" err="1"/>
              <a:t>bearbeiten</a:t>
            </a:r>
            <a:endParaRPr lang="en-GB" noProof="0" dirty="0"/>
          </a:p>
        </p:txBody>
      </p:sp>
      <p:sp>
        <p:nvSpPr>
          <p:cNvPr id="6" name="Textplatzhalter 7"/>
          <p:cNvSpPr>
            <a:spLocks noGrp="1"/>
          </p:cNvSpPr>
          <p:nvPr>
            <p:ph type="body" sz="quarter" idx="13"/>
          </p:nvPr>
        </p:nvSpPr>
        <p:spPr>
          <a:xfrm>
            <a:off x="666700" y="1009424"/>
            <a:ext cx="9059240" cy="413753"/>
          </a:xfrm>
          <a:prstGeom prst="rect">
            <a:avLst/>
          </a:prstGeom>
        </p:spPr>
        <p:txBody>
          <a:bodyPr lIns="0" tIns="36000" rIns="112321" bIns="36000"/>
          <a:lstStyle>
            <a:lvl1pPr>
              <a:buNone/>
              <a:defRPr sz="2000" b="1" baseline="0">
                <a:latin typeface="Arial Narrow" pitchFamily="34" charset="0"/>
              </a:defRPr>
            </a:lvl1pPr>
            <a:lvl2pPr algn="l">
              <a:buNone/>
              <a:defRPr sz="2200">
                <a:latin typeface="Arial Narrow" pitchFamily="34" charset="0"/>
              </a:defRPr>
            </a:lvl2pPr>
          </a:lstStyle>
          <a:p>
            <a:pPr lvl="0"/>
            <a:r>
              <a:rPr lang="en-GB" noProof="0" dirty="0" err="1"/>
              <a:t>Textmasterformate</a:t>
            </a:r>
            <a:r>
              <a:rPr lang="en-GB" noProof="0" dirty="0"/>
              <a:t> </a:t>
            </a:r>
            <a:r>
              <a:rPr lang="en-GB" noProof="0" dirty="0" err="1"/>
              <a:t>durch</a:t>
            </a:r>
            <a:r>
              <a:rPr lang="en-GB" noProof="0" dirty="0"/>
              <a:t> </a:t>
            </a:r>
            <a:r>
              <a:rPr lang="en-GB" noProof="0" dirty="0" err="1"/>
              <a:t>Klicken</a:t>
            </a:r>
            <a:r>
              <a:rPr lang="en-GB" noProof="0" dirty="0"/>
              <a:t> </a:t>
            </a:r>
            <a:r>
              <a:rPr lang="en-GB" noProof="0" dirty="0" err="1"/>
              <a:t>bearbeiten</a:t>
            </a: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3147754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.png"/><Relationship Id="rId5" Type="http://schemas.openxmlformats.org/officeDocument/2006/relationships/theme" Target="../theme/theme3.xml"/><Relationship Id="rId4" Type="http://schemas.openxmlformats.org/officeDocument/2006/relationships/slideLayout" Target="../slideLayouts/slideLayout5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6" Type="http://schemas.openxmlformats.org/officeDocument/2006/relationships/theme" Target="../theme/theme4.xml"/><Relationship Id="rId5" Type="http://schemas.openxmlformats.org/officeDocument/2006/relationships/slideLayout" Target="../slideLayouts/slideLayout10.xml"/><Relationship Id="rId4" Type="http://schemas.openxmlformats.org/officeDocument/2006/relationships/slideLayout" Target="../slideLayouts/slideLayout9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boc-group.com/imprint" TargetMode="External"/><Relationship Id="rId2" Type="http://schemas.openxmlformats.org/officeDocument/2006/relationships/theme" Target="../theme/theme5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hteck 5"/>
          <p:cNvSpPr/>
          <p:nvPr userDrawn="1"/>
        </p:nvSpPr>
        <p:spPr>
          <a:xfrm>
            <a:off x="0" y="0"/>
            <a:ext cx="10693400" cy="7561263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de-DE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82600" indent="777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66788" indent="15557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449388" indent="233363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933575" indent="31115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de-DE"/>
          </a:p>
        </p:txBody>
      </p:sp>
      <p:grpSp>
        <p:nvGrpSpPr>
          <p:cNvPr id="9" name="Gruppieren 8">
            <a:extLst>
              <a:ext uri="{FF2B5EF4-FFF2-40B4-BE49-F238E27FC236}">
                <a16:creationId xmlns:a16="http://schemas.microsoft.com/office/drawing/2014/main" id="{2B31645F-843A-4D3A-A858-1F42F120FD57}"/>
              </a:ext>
            </a:extLst>
          </p:cNvPr>
          <p:cNvGrpSpPr/>
          <p:nvPr userDrawn="1"/>
        </p:nvGrpSpPr>
        <p:grpSpPr>
          <a:xfrm>
            <a:off x="0" y="-2"/>
            <a:ext cx="10693400" cy="180001"/>
            <a:chOff x="0" y="-2"/>
            <a:chExt cx="10693400" cy="180001"/>
          </a:xfrm>
        </p:grpSpPr>
        <p:sp>
          <p:nvSpPr>
            <p:cNvPr id="11" name="Rechteck 12">
              <a:extLst>
                <a:ext uri="{FF2B5EF4-FFF2-40B4-BE49-F238E27FC236}">
                  <a16:creationId xmlns:a16="http://schemas.microsoft.com/office/drawing/2014/main" id="{6F47AF01-40C4-486D-A7B6-863A76B9863C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0" y="-1"/>
              <a:ext cx="5112710" cy="180000"/>
            </a:xfrm>
            <a:prstGeom prst="rect">
              <a:avLst/>
            </a:prstGeom>
            <a:solidFill>
              <a:srgbClr val="0066B0"/>
            </a:solidFill>
            <a:ln>
              <a:noFill/>
            </a:ln>
          </p:spPr>
          <p:txBody>
            <a:bodyPr lIns="112321" tIns="56159" rIns="112321" bIns="56159" anchor="ctr"/>
            <a:lstStyle/>
            <a:p>
              <a:pPr algn="ctr"/>
              <a:endParaRPr lang="de-DE" altLang="de-DE" dirty="0">
                <a:solidFill>
                  <a:srgbClr val="FFFFFF"/>
                </a:solidFill>
                <a:latin typeface="Arial Narrow" pitchFamily="34" charset="0"/>
              </a:endParaRPr>
            </a:p>
          </p:txBody>
        </p:sp>
        <p:sp>
          <p:nvSpPr>
            <p:cNvPr id="12" name="Rechteck 12">
              <a:extLst>
                <a:ext uri="{FF2B5EF4-FFF2-40B4-BE49-F238E27FC236}">
                  <a16:creationId xmlns:a16="http://schemas.microsoft.com/office/drawing/2014/main" id="{F13C5B2C-8C40-4487-BB31-5B86664541FE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5112710" y="-1"/>
              <a:ext cx="3618460" cy="180000"/>
            </a:xfrm>
            <a:prstGeom prst="rect">
              <a:avLst/>
            </a:prstGeom>
            <a:solidFill>
              <a:srgbClr val="4D8ECC"/>
            </a:solidFill>
            <a:ln>
              <a:noFill/>
            </a:ln>
          </p:spPr>
          <p:txBody>
            <a:bodyPr lIns="112321" tIns="56159" rIns="112321" bIns="56159" anchor="ctr"/>
            <a:lstStyle/>
            <a:p>
              <a:pPr algn="ctr"/>
              <a:endParaRPr lang="de-DE" altLang="de-DE" dirty="0">
                <a:solidFill>
                  <a:srgbClr val="FFFFFF"/>
                </a:solidFill>
                <a:latin typeface="Arial Narrow" pitchFamily="34" charset="0"/>
              </a:endParaRPr>
            </a:p>
          </p:txBody>
        </p:sp>
        <p:sp>
          <p:nvSpPr>
            <p:cNvPr id="13" name="Rechteck 12">
              <a:extLst>
                <a:ext uri="{FF2B5EF4-FFF2-40B4-BE49-F238E27FC236}">
                  <a16:creationId xmlns:a16="http://schemas.microsoft.com/office/drawing/2014/main" id="{3A81E905-7B6E-43FC-9178-5A63E2165D6E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731170" y="-2"/>
              <a:ext cx="1962230" cy="180000"/>
            </a:xfrm>
            <a:prstGeom prst="rect">
              <a:avLst/>
            </a:prstGeom>
            <a:solidFill>
              <a:srgbClr val="86BBE6"/>
            </a:solidFill>
            <a:ln>
              <a:noFill/>
            </a:ln>
          </p:spPr>
          <p:txBody>
            <a:bodyPr lIns="112321" tIns="56159" rIns="112321" bIns="56159" anchor="ctr"/>
            <a:lstStyle/>
            <a:p>
              <a:pPr algn="ctr"/>
              <a:endParaRPr lang="de-DE" altLang="de-DE" dirty="0">
                <a:solidFill>
                  <a:srgbClr val="FFFFFF"/>
                </a:solidFill>
                <a:latin typeface="Arial Narrow" pitchFamily="34" charset="0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46" r:id="rId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9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900">
          <a:solidFill>
            <a:schemeClr val="tx1"/>
          </a:solidFill>
          <a:latin typeface="Arial Narrow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900">
          <a:solidFill>
            <a:schemeClr val="tx1"/>
          </a:solidFill>
          <a:latin typeface="Arial Narrow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900">
          <a:solidFill>
            <a:schemeClr val="tx1"/>
          </a:solidFill>
          <a:latin typeface="Arial Narrow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900">
          <a:solidFill>
            <a:schemeClr val="tx1"/>
          </a:solidFill>
          <a:latin typeface="Arial Narrow" pitchFamily="34" charset="0"/>
        </a:defRPr>
      </a:lvl5pPr>
      <a:lvl6pPr marL="483932" algn="ctr" rtl="0" eaLnBrk="1" fontAlgn="base" hangingPunct="1">
        <a:spcBef>
          <a:spcPct val="0"/>
        </a:spcBef>
        <a:spcAft>
          <a:spcPct val="0"/>
        </a:spcAft>
        <a:defRPr sz="4700">
          <a:solidFill>
            <a:schemeClr val="tx1"/>
          </a:solidFill>
          <a:latin typeface="Calibri" pitchFamily="34" charset="0"/>
        </a:defRPr>
      </a:lvl6pPr>
      <a:lvl7pPr marL="967865" algn="ctr" rtl="0" eaLnBrk="1" fontAlgn="base" hangingPunct="1">
        <a:spcBef>
          <a:spcPct val="0"/>
        </a:spcBef>
        <a:spcAft>
          <a:spcPct val="0"/>
        </a:spcAft>
        <a:defRPr sz="4700">
          <a:solidFill>
            <a:schemeClr val="tx1"/>
          </a:solidFill>
          <a:latin typeface="Calibri" pitchFamily="34" charset="0"/>
        </a:defRPr>
      </a:lvl7pPr>
      <a:lvl8pPr marL="1451798" algn="ctr" rtl="0" eaLnBrk="1" fontAlgn="base" hangingPunct="1">
        <a:spcBef>
          <a:spcPct val="0"/>
        </a:spcBef>
        <a:spcAft>
          <a:spcPct val="0"/>
        </a:spcAft>
        <a:defRPr sz="4700">
          <a:solidFill>
            <a:schemeClr val="tx1"/>
          </a:solidFill>
          <a:latin typeface="Calibri" pitchFamily="34" charset="0"/>
        </a:defRPr>
      </a:lvl8pPr>
      <a:lvl9pPr marL="1935730" algn="ctr" rtl="0" eaLnBrk="1" fontAlgn="base" hangingPunct="1">
        <a:spcBef>
          <a:spcPct val="0"/>
        </a:spcBef>
        <a:spcAft>
          <a:spcPct val="0"/>
        </a:spcAft>
        <a:defRPr sz="4700">
          <a:solidFill>
            <a:schemeClr val="tx1"/>
          </a:solidFill>
          <a:latin typeface="Calibri" pitchFamily="34" charset="0"/>
        </a:defRPr>
      </a:lvl9pPr>
    </p:titleStyle>
    <p:bodyStyle>
      <a:lvl1pPr marL="361950" indent="-3619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400" kern="1200">
          <a:solidFill>
            <a:schemeClr val="tx1"/>
          </a:solidFill>
          <a:latin typeface="+mn-lt"/>
          <a:ea typeface="+mn-ea"/>
          <a:cs typeface="+mn-cs"/>
        </a:defRPr>
      </a:lvl1pPr>
      <a:lvl2pPr marL="785813" indent="-301625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900" kern="1200">
          <a:solidFill>
            <a:schemeClr val="tx1"/>
          </a:solidFill>
          <a:latin typeface="+mn-lt"/>
          <a:ea typeface="+mn-ea"/>
          <a:cs typeface="+mn-cs"/>
        </a:defRPr>
      </a:lvl2pPr>
      <a:lvl3pPr marL="1208088" indent="-2413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692275" indent="-2413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174875" indent="-2413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661629" indent="-241966" algn="l" defTabSz="967865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145562" indent="-241966" algn="l" defTabSz="967865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629493" indent="-241966" algn="l" defTabSz="967865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4113427" indent="-241966" algn="l" defTabSz="967865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67865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1pPr>
      <a:lvl2pPr marL="483932" algn="l" defTabSz="967865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2pPr>
      <a:lvl3pPr marL="967865" algn="l" defTabSz="967865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451798" algn="l" defTabSz="967865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935730" algn="l" defTabSz="967865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419662" algn="l" defTabSz="967865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903595" algn="l" defTabSz="967865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387528" algn="l" defTabSz="967865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871460" algn="l" defTabSz="967865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hteck 27">
            <a:extLst>
              <a:ext uri="{FF2B5EF4-FFF2-40B4-BE49-F238E27FC236}">
                <a16:creationId xmlns:a16="http://schemas.microsoft.com/office/drawing/2014/main" id="{AFA6CF07-3041-4676-AC93-E7F918DFECDE}"/>
              </a:ext>
            </a:extLst>
          </p:cNvPr>
          <p:cNvSpPr/>
          <p:nvPr userDrawn="1"/>
        </p:nvSpPr>
        <p:spPr>
          <a:xfrm>
            <a:off x="-1" y="7355621"/>
            <a:ext cx="10693400" cy="205642"/>
          </a:xfrm>
          <a:prstGeom prst="rect">
            <a:avLst/>
          </a:prstGeom>
          <a:solidFill>
            <a:srgbClr val="D0D0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AT" altLang="de-DE" sz="900" dirty="0">
                <a:solidFill>
                  <a:srgbClr val="4D4D4D"/>
                </a:solidFill>
                <a:latin typeface="Arial Narrow" pitchFamily="34" charset="0"/>
                <a:cs typeface="Arial" charset="0"/>
              </a:rPr>
              <a:t>BOC Academy Programme  |  © BOC Group </a:t>
            </a:r>
            <a:endParaRPr lang="de-AT" altLang="de-DE" sz="900" dirty="0">
              <a:latin typeface="Arial Narrow" pitchFamily="34" charset="0"/>
              <a:cs typeface="Arial" charset="0"/>
            </a:endParaRPr>
          </a:p>
        </p:txBody>
      </p:sp>
      <p:sp>
        <p:nvSpPr>
          <p:cNvPr id="16" name="Rechteck 15"/>
          <p:cNvSpPr/>
          <p:nvPr userDrawn="1"/>
        </p:nvSpPr>
        <p:spPr>
          <a:xfrm>
            <a:off x="0" y="0"/>
            <a:ext cx="10693400" cy="7561263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de-DE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82600" indent="777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66788" indent="15557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449388" indent="233363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933575" indent="31115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de-DE"/>
          </a:p>
        </p:txBody>
      </p:sp>
      <p:sp>
        <p:nvSpPr>
          <p:cNvPr id="21" name="Foliennummernplatzhalter 5"/>
          <p:cNvSpPr txBox="1">
            <a:spLocks/>
          </p:cNvSpPr>
          <p:nvPr userDrawn="1"/>
        </p:nvSpPr>
        <p:spPr bwMode="auto">
          <a:xfrm>
            <a:off x="10026700" y="7381263"/>
            <a:ext cx="666699" cy="180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de-DE"/>
            </a:defPPr>
            <a:lvl1pPr marL="0" marR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900">
                <a:solidFill>
                  <a:srgbClr val="4D4D4D"/>
                </a:solidFill>
                <a:latin typeface="Arial Narrow" pitchFamily="34" charset="0"/>
                <a:cs typeface="Arial" charset="0"/>
              </a:defRPr>
            </a:lvl1pPr>
            <a:lvl2pPr>
              <a:defRPr>
                <a:solidFill>
                  <a:schemeClr val="lt1"/>
                </a:solidFill>
                <a:latin typeface="+mn-lt"/>
              </a:defRPr>
            </a:lvl2pPr>
            <a:lvl3pPr>
              <a:defRPr>
                <a:solidFill>
                  <a:schemeClr val="lt1"/>
                </a:solidFill>
                <a:latin typeface="+mn-lt"/>
              </a:defRPr>
            </a:lvl3pPr>
            <a:lvl4pPr>
              <a:defRPr>
                <a:solidFill>
                  <a:schemeClr val="lt1"/>
                </a:solidFill>
                <a:latin typeface="+mn-lt"/>
              </a:defRPr>
            </a:lvl4pPr>
            <a:lvl5pPr>
              <a:defRPr>
                <a:solidFill>
                  <a:schemeClr val="lt1"/>
                </a:solidFill>
                <a:latin typeface="+mn-lt"/>
              </a:defRPr>
            </a:lvl5pPr>
            <a:lvl6pPr>
              <a:defRPr>
                <a:solidFill>
                  <a:schemeClr val="lt1"/>
                </a:solidFill>
                <a:latin typeface="+mn-lt"/>
              </a:defRPr>
            </a:lvl6pPr>
            <a:lvl7pPr>
              <a:defRPr>
                <a:solidFill>
                  <a:schemeClr val="lt1"/>
                </a:solidFill>
                <a:latin typeface="+mn-lt"/>
              </a:defRPr>
            </a:lvl7pPr>
            <a:lvl8pPr>
              <a:defRPr>
                <a:solidFill>
                  <a:schemeClr val="lt1"/>
                </a:solidFill>
                <a:latin typeface="+mn-lt"/>
              </a:defRPr>
            </a:lvl8pPr>
            <a:lvl9pPr>
              <a:defRPr>
                <a:solidFill>
                  <a:schemeClr val="lt1"/>
                </a:solidFill>
                <a:latin typeface="+mn-lt"/>
              </a:defRPr>
            </a:lvl9pPr>
          </a:lstStyle>
          <a:p>
            <a:pPr lvl="0" algn="ctr"/>
            <a:fld id="{840733A4-9D99-4957-BA8A-101F78A09E1B}" type="slidenum">
              <a:rPr lang="de-DE" altLang="de-DE"/>
              <a:pPr lvl="0" algn="ctr"/>
              <a:t>‹Nr.›</a:t>
            </a:fld>
            <a:endParaRPr lang="de-DE" altLang="de-DE" dirty="0"/>
          </a:p>
        </p:txBody>
      </p:sp>
      <p:grpSp>
        <p:nvGrpSpPr>
          <p:cNvPr id="15" name="Gruppieren 14">
            <a:extLst>
              <a:ext uri="{FF2B5EF4-FFF2-40B4-BE49-F238E27FC236}">
                <a16:creationId xmlns:a16="http://schemas.microsoft.com/office/drawing/2014/main" id="{A5AC3A1E-F0AC-463F-8E61-04E34F3B0362}"/>
              </a:ext>
            </a:extLst>
          </p:cNvPr>
          <p:cNvGrpSpPr/>
          <p:nvPr userDrawn="1"/>
        </p:nvGrpSpPr>
        <p:grpSpPr>
          <a:xfrm>
            <a:off x="0" y="-2"/>
            <a:ext cx="10693400" cy="180001"/>
            <a:chOff x="0" y="-2"/>
            <a:chExt cx="10693400" cy="180001"/>
          </a:xfrm>
        </p:grpSpPr>
        <p:sp>
          <p:nvSpPr>
            <p:cNvPr id="18" name="Rechteck 12">
              <a:extLst>
                <a:ext uri="{FF2B5EF4-FFF2-40B4-BE49-F238E27FC236}">
                  <a16:creationId xmlns:a16="http://schemas.microsoft.com/office/drawing/2014/main" id="{11B15557-F650-4072-9710-4F3789A89C31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0" y="-1"/>
              <a:ext cx="5112710" cy="180000"/>
            </a:xfrm>
            <a:prstGeom prst="rect">
              <a:avLst/>
            </a:prstGeom>
            <a:solidFill>
              <a:srgbClr val="0066B0"/>
            </a:solidFill>
            <a:ln>
              <a:noFill/>
            </a:ln>
          </p:spPr>
          <p:txBody>
            <a:bodyPr lIns="112321" tIns="56159" rIns="112321" bIns="56159" anchor="ctr"/>
            <a:lstStyle/>
            <a:p>
              <a:pPr algn="ctr"/>
              <a:endParaRPr lang="de-DE" altLang="de-DE" dirty="0">
                <a:solidFill>
                  <a:srgbClr val="FFFFFF"/>
                </a:solidFill>
                <a:latin typeface="Arial Narrow" pitchFamily="34" charset="0"/>
              </a:endParaRPr>
            </a:p>
          </p:txBody>
        </p:sp>
        <p:sp>
          <p:nvSpPr>
            <p:cNvPr id="19" name="Rechteck 12">
              <a:extLst>
                <a:ext uri="{FF2B5EF4-FFF2-40B4-BE49-F238E27FC236}">
                  <a16:creationId xmlns:a16="http://schemas.microsoft.com/office/drawing/2014/main" id="{33884928-F1C4-4482-A971-2FD21C2134A3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5112710" y="-1"/>
              <a:ext cx="3618460" cy="180000"/>
            </a:xfrm>
            <a:prstGeom prst="rect">
              <a:avLst/>
            </a:prstGeom>
            <a:solidFill>
              <a:srgbClr val="4D8ECC"/>
            </a:solidFill>
            <a:ln>
              <a:noFill/>
            </a:ln>
          </p:spPr>
          <p:txBody>
            <a:bodyPr lIns="112321" tIns="56159" rIns="112321" bIns="56159" anchor="ctr"/>
            <a:lstStyle/>
            <a:p>
              <a:pPr algn="ctr"/>
              <a:endParaRPr lang="de-DE" altLang="de-DE" dirty="0">
                <a:solidFill>
                  <a:srgbClr val="FFFFFF"/>
                </a:solidFill>
                <a:latin typeface="Arial Narrow" pitchFamily="34" charset="0"/>
              </a:endParaRPr>
            </a:p>
          </p:txBody>
        </p:sp>
        <p:sp>
          <p:nvSpPr>
            <p:cNvPr id="20" name="Rechteck 12">
              <a:extLst>
                <a:ext uri="{FF2B5EF4-FFF2-40B4-BE49-F238E27FC236}">
                  <a16:creationId xmlns:a16="http://schemas.microsoft.com/office/drawing/2014/main" id="{FB607347-7702-4832-B898-5A53E1ED5957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731170" y="-2"/>
              <a:ext cx="1962230" cy="180000"/>
            </a:xfrm>
            <a:prstGeom prst="rect">
              <a:avLst/>
            </a:prstGeom>
            <a:solidFill>
              <a:srgbClr val="86BBE6"/>
            </a:solidFill>
            <a:ln>
              <a:noFill/>
            </a:ln>
          </p:spPr>
          <p:txBody>
            <a:bodyPr lIns="112321" tIns="56159" rIns="112321" bIns="56159" anchor="ctr"/>
            <a:lstStyle/>
            <a:p>
              <a:pPr algn="ctr"/>
              <a:endParaRPr lang="de-DE" altLang="de-DE" dirty="0">
                <a:solidFill>
                  <a:srgbClr val="FFFFFF"/>
                </a:solidFill>
                <a:latin typeface="Arial Narrow" pitchFamily="34" charset="0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800" b="1" kern="1200">
          <a:solidFill>
            <a:schemeClr val="tx1"/>
          </a:solidFill>
          <a:latin typeface="Arial Narrow" pitchFamily="34" charset="0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 Narrow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 Narrow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 Narrow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 Narrow" pitchFamily="34" charset="0"/>
        </a:defRPr>
      </a:lvl5pPr>
      <a:lvl6pPr marL="561602" algn="l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 Narrow" pitchFamily="34" charset="0"/>
        </a:defRPr>
      </a:lvl6pPr>
      <a:lvl7pPr marL="1123205" algn="l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 Narrow" pitchFamily="34" charset="0"/>
        </a:defRPr>
      </a:lvl7pPr>
      <a:lvl8pPr marL="1684807" algn="l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 Narrow" pitchFamily="34" charset="0"/>
        </a:defRPr>
      </a:lvl8pPr>
      <a:lvl9pPr marL="2246408" algn="l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 Narrow" pitchFamily="34" charset="0"/>
        </a:defRPr>
      </a:lvl9pPr>
    </p:titleStyle>
    <p:bodyStyle>
      <a:lvl1pPr marL="420688" indent="-4206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4000" kern="1200">
          <a:solidFill>
            <a:schemeClr val="tx1"/>
          </a:solidFill>
          <a:latin typeface="+mn-lt"/>
          <a:ea typeface="+mn-ea"/>
          <a:cs typeface="+mn-cs"/>
        </a:defRPr>
      </a:lvl1pPr>
      <a:lvl2pPr marL="911225" indent="-35083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3400" kern="1200">
          <a:solidFill>
            <a:schemeClr val="tx1"/>
          </a:solidFill>
          <a:latin typeface="+mn-lt"/>
          <a:ea typeface="+mn-ea"/>
          <a:cs typeface="+mn-cs"/>
        </a:defRPr>
      </a:lvl2pPr>
      <a:lvl3pPr marL="1403350" indent="-2794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900" kern="1200">
          <a:solidFill>
            <a:schemeClr val="tx1"/>
          </a:solidFill>
          <a:latin typeface="+mn-lt"/>
          <a:ea typeface="+mn-ea"/>
          <a:cs typeface="+mn-cs"/>
        </a:defRPr>
      </a:lvl3pPr>
      <a:lvl4pPr marL="1965325" indent="-2794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600" kern="1200">
          <a:solidFill>
            <a:schemeClr val="tx1"/>
          </a:solidFill>
          <a:latin typeface="+mn-lt"/>
          <a:ea typeface="+mn-ea"/>
          <a:cs typeface="+mn-cs"/>
        </a:defRPr>
      </a:lvl4pPr>
      <a:lvl5pPr marL="2525713" indent="-2794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600" kern="1200">
          <a:solidFill>
            <a:schemeClr val="tx1"/>
          </a:solidFill>
          <a:latin typeface="+mn-lt"/>
          <a:ea typeface="+mn-ea"/>
          <a:cs typeface="+mn-cs"/>
        </a:defRPr>
      </a:lvl5pPr>
      <a:lvl6pPr marL="3088813" indent="-280801" algn="l" defTabSz="1123205" rtl="0" eaLnBrk="1" latinLnBrk="0" hangingPunct="1">
        <a:spcBef>
          <a:spcPct val="20000"/>
        </a:spcBef>
        <a:buFont typeface="Arial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6pPr>
      <a:lvl7pPr marL="3650414" indent="-280801" algn="l" defTabSz="1123205" rtl="0" eaLnBrk="1" latinLnBrk="0" hangingPunct="1">
        <a:spcBef>
          <a:spcPct val="20000"/>
        </a:spcBef>
        <a:buFont typeface="Arial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7pPr>
      <a:lvl8pPr marL="4212016" indent="-280801" algn="l" defTabSz="1123205" rtl="0" eaLnBrk="1" latinLnBrk="0" hangingPunct="1">
        <a:spcBef>
          <a:spcPct val="20000"/>
        </a:spcBef>
        <a:buFont typeface="Arial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8pPr>
      <a:lvl9pPr marL="4773618" indent="-280801" algn="l" defTabSz="1123205" rtl="0" eaLnBrk="1" latinLnBrk="0" hangingPunct="1">
        <a:spcBef>
          <a:spcPct val="20000"/>
        </a:spcBef>
        <a:buFont typeface="Arial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1123205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561602" algn="l" defTabSz="1123205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1123205" algn="l" defTabSz="1123205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684807" algn="l" defTabSz="1123205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46408" algn="l" defTabSz="1123205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808010" algn="l" defTabSz="1123205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369613" algn="l" defTabSz="1123205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931215" algn="l" defTabSz="1123205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492817" algn="l" defTabSz="1123205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Rechteck 28">
            <a:extLst>
              <a:ext uri="{FF2B5EF4-FFF2-40B4-BE49-F238E27FC236}">
                <a16:creationId xmlns:a16="http://schemas.microsoft.com/office/drawing/2014/main" id="{2F4C5616-FE10-46CA-8610-8C399476435D}"/>
              </a:ext>
            </a:extLst>
          </p:cNvPr>
          <p:cNvSpPr/>
          <p:nvPr userDrawn="1"/>
        </p:nvSpPr>
        <p:spPr>
          <a:xfrm>
            <a:off x="-1" y="7355621"/>
            <a:ext cx="10693400" cy="205642"/>
          </a:xfrm>
          <a:prstGeom prst="rect">
            <a:avLst/>
          </a:prstGeom>
          <a:solidFill>
            <a:srgbClr val="D0D0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AT" altLang="de-DE" sz="900" dirty="0">
                <a:solidFill>
                  <a:srgbClr val="4D4D4D"/>
                </a:solidFill>
                <a:latin typeface="Arial Narrow" pitchFamily="34" charset="0"/>
                <a:cs typeface="Arial" charset="0"/>
              </a:rPr>
              <a:t>BOC Academy Programme  |  © BOC Group </a:t>
            </a:r>
            <a:endParaRPr lang="de-AT" altLang="de-DE" sz="900" dirty="0">
              <a:latin typeface="Arial Narrow" pitchFamily="34" charset="0"/>
              <a:cs typeface="Arial" charset="0"/>
            </a:endParaRPr>
          </a:p>
        </p:txBody>
      </p:sp>
      <p:sp>
        <p:nvSpPr>
          <p:cNvPr id="17" name="Foliennummernplatzhalter 5"/>
          <p:cNvSpPr txBox="1">
            <a:spLocks/>
          </p:cNvSpPr>
          <p:nvPr userDrawn="1"/>
        </p:nvSpPr>
        <p:spPr bwMode="auto">
          <a:xfrm>
            <a:off x="10026700" y="7381263"/>
            <a:ext cx="666699" cy="180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de-DE"/>
            </a:defPPr>
            <a:lvl1pPr marL="0" marR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900">
                <a:solidFill>
                  <a:srgbClr val="4D4D4D"/>
                </a:solidFill>
                <a:latin typeface="Arial Narrow" pitchFamily="34" charset="0"/>
                <a:cs typeface="Arial" charset="0"/>
              </a:defRPr>
            </a:lvl1pPr>
            <a:lvl2pPr>
              <a:defRPr>
                <a:solidFill>
                  <a:schemeClr val="lt1"/>
                </a:solidFill>
                <a:latin typeface="+mn-lt"/>
              </a:defRPr>
            </a:lvl2pPr>
            <a:lvl3pPr>
              <a:defRPr>
                <a:solidFill>
                  <a:schemeClr val="lt1"/>
                </a:solidFill>
                <a:latin typeface="+mn-lt"/>
              </a:defRPr>
            </a:lvl3pPr>
            <a:lvl4pPr>
              <a:defRPr>
                <a:solidFill>
                  <a:schemeClr val="lt1"/>
                </a:solidFill>
                <a:latin typeface="+mn-lt"/>
              </a:defRPr>
            </a:lvl4pPr>
            <a:lvl5pPr>
              <a:defRPr>
                <a:solidFill>
                  <a:schemeClr val="lt1"/>
                </a:solidFill>
                <a:latin typeface="+mn-lt"/>
              </a:defRPr>
            </a:lvl5pPr>
            <a:lvl6pPr>
              <a:defRPr>
                <a:solidFill>
                  <a:schemeClr val="lt1"/>
                </a:solidFill>
                <a:latin typeface="+mn-lt"/>
              </a:defRPr>
            </a:lvl6pPr>
            <a:lvl7pPr>
              <a:defRPr>
                <a:solidFill>
                  <a:schemeClr val="lt1"/>
                </a:solidFill>
                <a:latin typeface="+mn-lt"/>
              </a:defRPr>
            </a:lvl7pPr>
            <a:lvl8pPr>
              <a:defRPr>
                <a:solidFill>
                  <a:schemeClr val="lt1"/>
                </a:solidFill>
                <a:latin typeface="+mn-lt"/>
              </a:defRPr>
            </a:lvl8pPr>
            <a:lvl9pPr>
              <a:defRPr>
                <a:solidFill>
                  <a:schemeClr val="lt1"/>
                </a:solidFill>
                <a:latin typeface="+mn-lt"/>
              </a:defRPr>
            </a:lvl9pPr>
          </a:lstStyle>
          <a:p>
            <a:pPr lvl="0" algn="ctr"/>
            <a:fld id="{840733A4-9D99-4957-BA8A-101F78A09E1B}" type="slidenum">
              <a:rPr lang="de-DE" altLang="de-DE"/>
              <a:pPr lvl="0" algn="ctr"/>
              <a:t>‹Nr.›</a:t>
            </a:fld>
            <a:endParaRPr lang="de-DE" altLang="de-DE" dirty="0"/>
          </a:p>
        </p:txBody>
      </p:sp>
      <p:sp>
        <p:nvSpPr>
          <p:cNvPr id="12" name="Rechteck 11"/>
          <p:cNvSpPr/>
          <p:nvPr userDrawn="1"/>
        </p:nvSpPr>
        <p:spPr>
          <a:xfrm>
            <a:off x="0" y="0"/>
            <a:ext cx="10693400" cy="7561263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de-DE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82600" indent="777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66788" indent="15557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449388" indent="233363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933575" indent="31115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de-DE"/>
          </a:p>
        </p:txBody>
      </p:sp>
      <p:grpSp>
        <p:nvGrpSpPr>
          <p:cNvPr id="15" name="Gruppieren 14">
            <a:extLst>
              <a:ext uri="{FF2B5EF4-FFF2-40B4-BE49-F238E27FC236}">
                <a16:creationId xmlns:a16="http://schemas.microsoft.com/office/drawing/2014/main" id="{FC6E7777-489B-4305-8640-9DD145097277}"/>
              </a:ext>
            </a:extLst>
          </p:cNvPr>
          <p:cNvGrpSpPr/>
          <p:nvPr userDrawn="1"/>
        </p:nvGrpSpPr>
        <p:grpSpPr>
          <a:xfrm>
            <a:off x="0" y="-2"/>
            <a:ext cx="10693400" cy="180001"/>
            <a:chOff x="0" y="-2"/>
            <a:chExt cx="10693400" cy="180001"/>
          </a:xfrm>
        </p:grpSpPr>
        <p:sp>
          <p:nvSpPr>
            <p:cNvPr id="16" name="Rechteck 12">
              <a:extLst>
                <a:ext uri="{FF2B5EF4-FFF2-40B4-BE49-F238E27FC236}">
                  <a16:creationId xmlns:a16="http://schemas.microsoft.com/office/drawing/2014/main" id="{5F9E2F21-9C08-4238-9AD2-771A87C5AD69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0" y="-1"/>
              <a:ext cx="5112710" cy="180000"/>
            </a:xfrm>
            <a:prstGeom prst="rect">
              <a:avLst/>
            </a:prstGeom>
            <a:solidFill>
              <a:srgbClr val="0066B0"/>
            </a:solidFill>
            <a:ln>
              <a:noFill/>
            </a:ln>
          </p:spPr>
          <p:txBody>
            <a:bodyPr lIns="112321" tIns="56159" rIns="112321" bIns="56159" anchor="ctr"/>
            <a:lstStyle/>
            <a:p>
              <a:pPr algn="ctr"/>
              <a:endParaRPr lang="de-DE" altLang="de-DE" dirty="0">
                <a:solidFill>
                  <a:srgbClr val="FFFFFF"/>
                </a:solidFill>
                <a:latin typeface="Arial Narrow" pitchFamily="34" charset="0"/>
              </a:endParaRPr>
            </a:p>
          </p:txBody>
        </p:sp>
        <p:sp>
          <p:nvSpPr>
            <p:cNvPr id="18" name="Rechteck 12">
              <a:extLst>
                <a:ext uri="{FF2B5EF4-FFF2-40B4-BE49-F238E27FC236}">
                  <a16:creationId xmlns:a16="http://schemas.microsoft.com/office/drawing/2014/main" id="{FA1E2E3D-D888-4B1E-A9FD-423BE4857A71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5112710" y="-1"/>
              <a:ext cx="3618460" cy="180000"/>
            </a:xfrm>
            <a:prstGeom prst="rect">
              <a:avLst/>
            </a:prstGeom>
            <a:solidFill>
              <a:srgbClr val="4D8ECC"/>
            </a:solidFill>
            <a:ln>
              <a:noFill/>
            </a:ln>
          </p:spPr>
          <p:txBody>
            <a:bodyPr lIns="112321" tIns="56159" rIns="112321" bIns="56159" anchor="ctr"/>
            <a:lstStyle/>
            <a:p>
              <a:pPr algn="ctr"/>
              <a:endParaRPr lang="de-DE" altLang="de-DE" dirty="0">
                <a:solidFill>
                  <a:srgbClr val="FFFFFF"/>
                </a:solidFill>
                <a:latin typeface="Arial Narrow" pitchFamily="34" charset="0"/>
              </a:endParaRPr>
            </a:p>
          </p:txBody>
        </p:sp>
        <p:sp>
          <p:nvSpPr>
            <p:cNvPr id="19" name="Rechteck 12">
              <a:extLst>
                <a:ext uri="{FF2B5EF4-FFF2-40B4-BE49-F238E27FC236}">
                  <a16:creationId xmlns:a16="http://schemas.microsoft.com/office/drawing/2014/main" id="{217975BE-0C96-41FB-B639-0AF7CAE01EAE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731170" y="-2"/>
              <a:ext cx="1962230" cy="180000"/>
            </a:xfrm>
            <a:prstGeom prst="rect">
              <a:avLst/>
            </a:prstGeom>
            <a:solidFill>
              <a:srgbClr val="86BBE6"/>
            </a:solidFill>
            <a:ln>
              <a:noFill/>
            </a:ln>
          </p:spPr>
          <p:txBody>
            <a:bodyPr lIns="112321" tIns="56159" rIns="112321" bIns="56159" anchor="ctr"/>
            <a:lstStyle/>
            <a:p>
              <a:pPr algn="ctr"/>
              <a:endParaRPr lang="de-DE" altLang="de-DE" dirty="0">
                <a:solidFill>
                  <a:srgbClr val="FFFFFF"/>
                </a:solidFill>
                <a:latin typeface="Arial Narrow" pitchFamily="34" charset="0"/>
              </a:endParaRPr>
            </a:p>
          </p:txBody>
        </p:sp>
      </p:grpSp>
      <p:grpSp>
        <p:nvGrpSpPr>
          <p:cNvPr id="26" name="Gruppieren 25">
            <a:extLst>
              <a:ext uri="{FF2B5EF4-FFF2-40B4-BE49-F238E27FC236}">
                <a16:creationId xmlns:a16="http://schemas.microsoft.com/office/drawing/2014/main" id="{B9410CA8-F0A0-4A73-8887-BD6C9C079687}"/>
              </a:ext>
            </a:extLst>
          </p:cNvPr>
          <p:cNvGrpSpPr/>
          <p:nvPr userDrawn="1"/>
        </p:nvGrpSpPr>
        <p:grpSpPr>
          <a:xfrm>
            <a:off x="9183659" y="417502"/>
            <a:ext cx="1057252" cy="445539"/>
            <a:chOff x="8728653" y="396161"/>
            <a:chExt cx="1378960" cy="581111"/>
          </a:xfrm>
        </p:grpSpPr>
        <p:pic>
          <p:nvPicPr>
            <p:cNvPr id="27" name="Grafik 26">
              <a:extLst>
                <a:ext uri="{FF2B5EF4-FFF2-40B4-BE49-F238E27FC236}">
                  <a16:creationId xmlns:a16="http://schemas.microsoft.com/office/drawing/2014/main" id="{9652D8D8-B377-4599-A012-4AAA9A7983B3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436458" y="396161"/>
              <a:ext cx="671155" cy="581111"/>
            </a:xfrm>
            <a:prstGeom prst="rect">
              <a:avLst/>
            </a:prstGeom>
          </p:spPr>
        </p:pic>
        <p:sp>
          <p:nvSpPr>
            <p:cNvPr id="28" name="Ellipse 27">
              <a:extLst>
                <a:ext uri="{FF2B5EF4-FFF2-40B4-BE49-F238E27FC236}">
                  <a16:creationId xmlns:a16="http://schemas.microsoft.com/office/drawing/2014/main" id="{7D86FF41-0C8D-4F7F-8E34-2A402B4D8530}"/>
                </a:ext>
              </a:extLst>
            </p:cNvPr>
            <p:cNvSpPr/>
            <p:nvPr userDrawn="1"/>
          </p:nvSpPr>
          <p:spPr>
            <a:xfrm>
              <a:off x="8728653" y="396161"/>
              <a:ext cx="581111" cy="581111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AT" sz="1600" dirty="0">
                  <a:solidFill>
                    <a:schemeClr val="bg1"/>
                  </a:solidFill>
                  <a:latin typeface="FontAwesome"/>
                </a:rPr>
                <a:t></a:t>
              </a:r>
              <a:endParaRPr lang="de-AT" sz="1600" dirty="0">
                <a:latin typeface="Arial Narrow" pitchFamily="34" charset="0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45" r:id="rId1"/>
    <p:sldLayoutId id="2147485144" r:id="rId2"/>
    <p:sldLayoutId id="2147485140" r:id="rId3"/>
    <p:sldLayoutId id="2147485141" r:id="rId4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800" b="1" kern="1200">
          <a:solidFill>
            <a:schemeClr val="tx1"/>
          </a:solidFill>
          <a:latin typeface="Arial Narrow" pitchFamily="34" charset="0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 Narrow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 Narrow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 Narrow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 Narrow" pitchFamily="34" charset="0"/>
        </a:defRPr>
      </a:lvl5pPr>
      <a:lvl6pPr marL="561602" algn="l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 Narrow" pitchFamily="34" charset="0"/>
        </a:defRPr>
      </a:lvl6pPr>
      <a:lvl7pPr marL="1123205" algn="l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 Narrow" pitchFamily="34" charset="0"/>
        </a:defRPr>
      </a:lvl7pPr>
      <a:lvl8pPr marL="1684807" algn="l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 Narrow" pitchFamily="34" charset="0"/>
        </a:defRPr>
      </a:lvl8pPr>
      <a:lvl9pPr marL="2246408" algn="l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 Narrow" pitchFamily="34" charset="0"/>
        </a:defRPr>
      </a:lvl9pPr>
    </p:titleStyle>
    <p:bodyStyle>
      <a:lvl1pPr marL="420688" indent="-4206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4000" kern="1200">
          <a:solidFill>
            <a:schemeClr val="tx1"/>
          </a:solidFill>
          <a:latin typeface="+mn-lt"/>
          <a:ea typeface="+mn-ea"/>
          <a:cs typeface="+mn-cs"/>
        </a:defRPr>
      </a:lvl1pPr>
      <a:lvl2pPr marL="911225" indent="-35083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3400" kern="1200">
          <a:solidFill>
            <a:schemeClr val="tx1"/>
          </a:solidFill>
          <a:latin typeface="+mn-lt"/>
          <a:ea typeface="+mn-ea"/>
          <a:cs typeface="+mn-cs"/>
        </a:defRPr>
      </a:lvl2pPr>
      <a:lvl3pPr marL="1403350" indent="-2794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900" kern="1200">
          <a:solidFill>
            <a:schemeClr val="tx1"/>
          </a:solidFill>
          <a:latin typeface="+mn-lt"/>
          <a:ea typeface="+mn-ea"/>
          <a:cs typeface="+mn-cs"/>
        </a:defRPr>
      </a:lvl3pPr>
      <a:lvl4pPr marL="1965325" indent="-2794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600" kern="1200">
          <a:solidFill>
            <a:schemeClr val="tx1"/>
          </a:solidFill>
          <a:latin typeface="+mn-lt"/>
          <a:ea typeface="+mn-ea"/>
          <a:cs typeface="+mn-cs"/>
        </a:defRPr>
      </a:lvl4pPr>
      <a:lvl5pPr marL="2525713" indent="-2794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600" kern="1200">
          <a:solidFill>
            <a:schemeClr val="tx1"/>
          </a:solidFill>
          <a:latin typeface="+mn-lt"/>
          <a:ea typeface="+mn-ea"/>
          <a:cs typeface="+mn-cs"/>
        </a:defRPr>
      </a:lvl5pPr>
      <a:lvl6pPr marL="3088813" indent="-280801" algn="l" defTabSz="1123205" rtl="0" eaLnBrk="1" latinLnBrk="0" hangingPunct="1">
        <a:spcBef>
          <a:spcPct val="20000"/>
        </a:spcBef>
        <a:buFont typeface="Arial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6pPr>
      <a:lvl7pPr marL="3650414" indent="-280801" algn="l" defTabSz="1123205" rtl="0" eaLnBrk="1" latinLnBrk="0" hangingPunct="1">
        <a:spcBef>
          <a:spcPct val="20000"/>
        </a:spcBef>
        <a:buFont typeface="Arial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7pPr>
      <a:lvl8pPr marL="4212016" indent="-280801" algn="l" defTabSz="1123205" rtl="0" eaLnBrk="1" latinLnBrk="0" hangingPunct="1">
        <a:spcBef>
          <a:spcPct val="20000"/>
        </a:spcBef>
        <a:buFont typeface="Arial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8pPr>
      <a:lvl9pPr marL="4773618" indent="-280801" algn="l" defTabSz="1123205" rtl="0" eaLnBrk="1" latinLnBrk="0" hangingPunct="1">
        <a:spcBef>
          <a:spcPct val="20000"/>
        </a:spcBef>
        <a:buFont typeface="Arial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1123205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561602" algn="l" defTabSz="1123205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1123205" algn="l" defTabSz="1123205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684807" algn="l" defTabSz="1123205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46408" algn="l" defTabSz="1123205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808010" algn="l" defTabSz="1123205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369613" algn="l" defTabSz="1123205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931215" algn="l" defTabSz="1123205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492817" algn="l" defTabSz="1123205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hteck 14">
            <a:extLst>
              <a:ext uri="{FF2B5EF4-FFF2-40B4-BE49-F238E27FC236}">
                <a16:creationId xmlns:a16="http://schemas.microsoft.com/office/drawing/2014/main" id="{1F8B6E45-3060-4C63-85D8-3FA522E080BE}"/>
              </a:ext>
            </a:extLst>
          </p:cNvPr>
          <p:cNvSpPr/>
          <p:nvPr userDrawn="1"/>
        </p:nvSpPr>
        <p:spPr>
          <a:xfrm>
            <a:off x="-1" y="7355621"/>
            <a:ext cx="10693400" cy="205642"/>
          </a:xfrm>
          <a:prstGeom prst="rect">
            <a:avLst/>
          </a:prstGeom>
          <a:solidFill>
            <a:srgbClr val="D0D0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AT" altLang="de-DE" sz="900" dirty="0">
                <a:solidFill>
                  <a:srgbClr val="4D4D4D"/>
                </a:solidFill>
                <a:latin typeface="Arial Narrow" pitchFamily="34" charset="0"/>
                <a:cs typeface="Arial" charset="0"/>
              </a:rPr>
              <a:t>BOC Academy Programme  |  © BOC Group </a:t>
            </a:r>
            <a:endParaRPr lang="de-AT" altLang="de-DE" sz="900" dirty="0">
              <a:latin typeface="Arial Narrow" pitchFamily="34" charset="0"/>
              <a:cs typeface="Arial" charset="0"/>
            </a:endParaRPr>
          </a:p>
        </p:txBody>
      </p:sp>
      <p:sp>
        <p:nvSpPr>
          <p:cNvPr id="17" name="Foliennummernplatzhalter 5"/>
          <p:cNvSpPr txBox="1">
            <a:spLocks/>
          </p:cNvSpPr>
          <p:nvPr userDrawn="1"/>
        </p:nvSpPr>
        <p:spPr bwMode="auto">
          <a:xfrm>
            <a:off x="10026700" y="7381263"/>
            <a:ext cx="666699" cy="180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de-DE"/>
            </a:defPPr>
            <a:lvl1pPr marL="0" marR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900">
                <a:solidFill>
                  <a:srgbClr val="4D4D4D"/>
                </a:solidFill>
                <a:latin typeface="Arial Narrow" pitchFamily="34" charset="0"/>
                <a:cs typeface="Arial" charset="0"/>
              </a:defRPr>
            </a:lvl1pPr>
            <a:lvl2pPr>
              <a:defRPr>
                <a:solidFill>
                  <a:schemeClr val="lt1"/>
                </a:solidFill>
                <a:latin typeface="+mn-lt"/>
              </a:defRPr>
            </a:lvl2pPr>
            <a:lvl3pPr>
              <a:defRPr>
                <a:solidFill>
                  <a:schemeClr val="lt1"/>
                </a:solidFill>
                <a:latin typeface="+mn-lt"/>
              </a:defRPr>
            </a:lvl3pPr>
            <a:lvl4pPr>
              <a:defRPr>
                <a:solidFill>
                  <a:schemeClr val="lt1"/>
                </a:solidFill>
                <a:latin typeface="+mn-lt"/>
              </a:defRPr>
            </a:lvl4pPr>
            <a:lvl5pPr>
              <a:defRPr>
                <a:solidFill>
                  <a:schemeClr val="lt1"/>
                </a:solidFill>
                <a:latin typeface="+mn-lt"/>
              </a:defRPr>
            </a:lvl5pPr>
            <a:lvl6pPr>
              <a:defRPr>
                <a:solidFill>
                  <a:schemeClr val="lt1"/>
                </a:solidFill>
                <a:latin typeface="+mn-lt"/>
              </a:defRPr>
            </a:lvl6pPr>
            <a:lvl7pPr>
              <a:defRPr>
                <a:solidFill>
                  <a:schemeClr val="lt1"/>
                </a:solidFill>
                <a:latin typeface="+mn-lt"/>
              </a:defRPr>
            </a:lvl7pPr>
            <a:lvl8pPr>
              <a:defRPr>
                <a:solidFill>
                  <a:schemeClr val="lt1"/>
                </a:solidFill>
                <a:latin typeface="+mn-lt"/>
              </a:defRPr>
            </a:lvl8pPr>
            <a:lvl9pPr>
              <a:defRPr>
                <a:solidFill>
                  <a:schemeClr val="lt1"/>
                </a:solidFill>
                <a:latin typeface="+mn-lt"/>
              </a:defRPr>
            </a:lvl9pPr>
          </a:lstStyle>
          <a:p>
            <a:pPr lvl="0" algn="ctr"/>
            <a:fld id="{840733A4-9D99-4957-BA8A-101F78A09E1B}" type="slidenum">
              <a:rPr lang="de-DE" altLang="de-DE"/>
              <a:pPr lvl="0" algn="ctr"/>
              <a:t>‹Nr.›</a:t>
            </a:fld>
            <a:endParaRPr lang="de-DE" altLang="de-DE" dirty="0"/>
          </a:p>
        </p:txBody>
      </p:sp>
      <p:sp>
        <p:nvSpPr>
          <p:cNvPr id="12" name="Rechteck 11"/>
          <p:cNvSpPr/>
          <p:nvPr userDrawn="1"/>
        </p:nvSpPr>
        <p:spPr>
          <a:xfrm>
            <a:off x="0" y="0"/>
            <a:ext cx="10693400" cy="7561263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de-DE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82600" indent="777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66788" indent="15557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449388" indent="233363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933575" indent="31115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de-DE"/>
          </a:p>
        </p:txBody>
      </p:sp>
      <p:sp>
        <p:nvSpPr>
          <p:cNvPr id="13" name="Rechteck 12">
            <a:extLst>
              <a:ext uri="{FF2B5EF4-FFF2-40B4-BE49-F238E27FC236}">
                <a16:creationId xmlns:a16="http://schemas.microsoft.com/office/drawing/2014/main" id="{0BB57E3F-1C2D-4335-914D-240890DC6B9E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-1" y="0"/>
            <a:ext cx="10693399" cy="180000"/>
          </a:xfrm>
          <a:prstGeom prst="rect">
            <a:avLst/>
          </a:prstGeom>
          <a:solidFill>
            <a:srgbClr val="D0D0D0"/>
          </a:solidFill>
          <a:ln>
            <a:noFill/>
          </a:ln>
        </p:spPr>
        <p:txBody>
          <a:bodyPr lIns="112321" tIns="56159" rIns="112321" bIns="56159" anchor="ctr"/>
          <a:lstStyle/>
          <a:p>
            <a:pPr algn="ctr"/>
            <a:endParaRPr lang="de-DE" altLang="de-DE" dirty="0">
              <a:solidFill>
                <a:srgbClr val="FFFFFF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183343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152" r:id="rId1"/>
    <p:sldLayoutId id="2147485153" r:id="rId2"/>
    <p:sldLayoutId id="2147485154" r:id="rId3"/>
    <p:sldLayoutId id="2147485155" r:id="rId4"/>
    <p:sldLayoutId id="2147485156" r:id="rId5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800" b="1" kern="1200">
          <a:solidFill>
            <a:schemeClr val="tx1"/>
          </a:solidFill>
          <a:latin typeface="Arial Narrow" pitchFamily="34" charset="0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 Narrow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 Narrow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 Narrow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 Narrow" pitchFamily="34" charset="0"/>
        </a:defRPr>
      </a:lvl5pPr>
      <a:lvl6pPr marL="561602" algn="l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 Narrow" pitchFamily="34" charset="0"/>
        </a:defRPr>
      </a:lvl6pPr>
      <a:lvl7pPr marL="1123205" algn="l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 Narrow" pitchFamily="34" charset="0"/>
        </a:defRPr>
      </a:lvl7pPr>
      <a:lvl8pPr marL="1684807" algn="l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 Narrow" pitchFamily="34" charset="0"/>
        </a:defRPr>
      </a:lvl8pPr>
      <a:lvl9pPr marL="2246408" algn="l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 Narrow" pitchFamily="34" charset="0"/>
        </a:defRPr>
      </a:lvl9pPr>
    </p:titleStyle>
    <p:bodyStyle>
      <a:lvl1pPr marL="420688" indent="-4206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4000" kern="1200">
          <a:solidFill>
            <a:schemeClr val="tx1"/>
          </a:solidFill>
          <a:latin typeface="+mn-lt"/>
          <a:ea typeface="+mn-ea"/>
          <a:cs typeface="+mn-cs"/>
        </a:defRPr>
      </a:lvl1pPr>
      <a:lvl2pPr marL="911225" indent="-35083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3400" kern="1200">
          <a:solidFill>
            <a:schemeClr val="tx1"/>
          </a:solidFill>
          <a:latin typeface="+mn-lt"/>
          <a:ea typeface="+mn-ea"/>
          <a:cs typeface="+mn-cs"/>
        </a:defRPr>
      </a:lvl2pPr>
      <a:lvl3pPr marL="1403350" indent="-2794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900" kern="1200">
          <a:solidFill>
            <a:schemeClr val="tx1"/>
          </a:solidFill>
          <a:latin typeface="+mn-lt"/>
          <a:ea typeface="+mn-ea"/>
          <a:cs typeface="+mn-cs"/>
        </a:defRPr>
      </a:lvl3pPr>
      <a:lvl4pPr marL="1965325" indent="-2794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600" kern="1200">
          <a:solidFill>
            <a:schemeClr val="tx1"/>
          </a:solidFill>
          <a:latin typeface="+mn-lt"/>
          <a:ea typeface="+mn-ea"/>
          <a:cs typeface="+mn-cs"/>
        </a:defRPr>
      </a:lvl4pPr>
      <a:lvl5pPr marL="2525713" indent="-2794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600" kern="1200">
          <a:solidFill>
            <a:schemeClr val="tx1"/>
          </a:solidFill>
          <a:latin typeface="+mn-lt"/>
          <a:ea typeface="+mn-ea"/>
          <a:cs typeface="+mn-cs"/>
        </a:defRPr>
      </a:lvl5pPr>
      <a:lvl6pPr marL="3088813" indent="-280801" algn="l" defTabSz="1123205" rtl="0" eaLnBrk="1" latinLnBrk="0" hangingPunct="1">
        <a:spcBef>
          <a:spcPct val="20000"/>
        </a:spcBef>
        <a:buFont typeface="Arial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6pPr>
      <a:lvl7pPr marL="3650414" indent="-280801" algn="l" defTabSz="1123205" rtl="0" eaLnBrk="1" latinLnBrk="0" hangingPunct="1">
        <a:spcBef>
          <a:spcPct val="20000"/>
        </a:spcBef>
        <a:buFont typeface="Arial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7pPr>
      <a:lvl8pPr marL="4212016" indent="-280801" algn="l" defTabSz="1123205" rtl="0" eaLnBrk="1" latinLnBrk="0" hangingPunct="1">
        <a:spcBef>
          <a:spcPct val="20000"/>
        </a:spcBef>
        <a:buFont typeface="Arial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8pPr>
      <a:lvl9pPr marL="4773618" indent="-280801" algn="l" defTabSz="1123205" rtl="0" eaLnBrk="1" latinLnBrk="0" hangingPunct="1">
        <a:spcBef>
          <a:spcPct val="20000"/>
        </a:spcBef>
        <a:buFont typeface="Arial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1123205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561602" algn="l" defTabSz="1123205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1123205" algn="l" defTabSz="1123205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684807" algn="l" defTabSz="1123205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46408" algn="l" defTabSz="1123205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808010" algn="l" defTabSz="1123205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369613" algn="l" defTabSz="1123205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931215" algn="l" defTabSz="1123205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492817" algn="l" defTabSz="1123205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hteck 16"/>
          <p:cNvSpPr/>
          <p:nvPr userDrawn="1"/>
        </p:nvSpPr>
        <p:spPr>
          <a:xfrm>
            <a:off x="0" y="0"/>
            <a:ext cx="10693400" cy="7561263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de-DE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82600" indent="777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66788" indent="15557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449388" indent="233363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933575" indent="31115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de-DE"/>
          </a:p>
        </p:txBody>
      </p:sp>
      <p:sp>
        <p:nvSpPr>
          <p:cNvPr id="22" name="Foliennummernplatzhalter 5"/>
          <p:cNvSpPr txBox="1">
            <a:spLocks/>
          </p:cNvSpPr>
          <p:nvPr userDrawn="1"/>
        </p:nvSpPr>
        <p:spPr bwMode="auto">
          <a:xfrm>
            <a:off x="10026700" y="7381263"/>
            <a:ext cx="666699" cy="180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de-DE"/>
            </a:defPPr>
            <a:lvl1pPr marL="0" marR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900">
                <a:solidFill>
                  <a:srgbClr val="4D4D4D"/>
                </a:solidFill>
                <a:latin typeface="Arial Narrow" pitchFamily="34" charset="0"/>
                <a:cs typeface="Arial" charset="0"/>
              </a:defRPr>
            </a:lvl1pPr>
            <a:lvl2pPr>
              <a:defRPr>
                <a:solidFill>
                  <a:schemeClr val="lt1"/>
                </a:solidFill>
                <a:latin typeface="+mn-lt"/>
              </a:defRPr>
            </a:lvl2pPr>
            <a:lvl3pPr>
              <a:defRPr>
                <a:solidFill>
                  <a:schemeClr val="lt1"/>
                </a:solidFill>
                <a:latin typeface="+mn-lt"/>
              </a:defRPr>
            </a:lvl3pPr>
            <a:lvl4pPr>
              <a:defRPr>
                <a:solidFill>
                  <a:schemeClr val="lt1"/>
                </a:solidFill>
                <a:latin typeface="+mn-lt"/>
              </a:defRPr>
            </a:lvl4pPr>
            <a:lvl5pPr>
              <a:defRPr>
                <a:solidFill>
                  <a:schemeClr val="lt1"/>
                </a:solidFill>
                <a:latin typeface="+mn-lt"/>
              </a:defRPr>
            </a:lvl5pPr>
            <a:lvl6pPr>
              <a:defRPr>
                <a:solidFill>
                  <a:schemeClr val="lt1"/>
                </a:solidFill>
                <a:latin typeface="+mn-lt"/>
              </a:defRPr>
            </a:lvl6pPr>
            <a:lvl7pPr>
              <a:defRPr>
                <a:solidFill>
                  <a:schemeClr val="lt1"/>
                </a:solidFill>
                <a:latin typeface="+mn-lt"/>
              </a:defRPr>
            </a:lvl7pPr>
            <a:lvl8pPr>
              <a:defRPr>
                <a:solidFill>
                  <a:schemeClr val="lt1"/>
                </a:solidFill>
                <a:latin typeface="+mn-lt"/>
              </a:defRPr>
            </a:lvl8pPr>
            <a:lvl9pPr>
              <a:defRPr>
                <a:solidFill>
                  <a:schemeClr val="lt1"/>
                </a:solidFill>
                <a:latin typeface="+mn-lt"/>
              </a:defRPr>
            </a:lvl9pPr>
          </a:lstStyle>
          <a:p>
            <a:pPr lvl="0" algn="ctr"/>
            <a:fld id="{840733A4-9D99-4957-BA8A-101F78A09E1B}" type="slidenum">
              <a:rPr lang="de-DE" altLang="de-DE"/>
              <a:pPr lvl="0" algn="ctr"/>
              <a:t>‹Nr.›</a:t>
            </a:fld>
            <a:endParaRPr lang="de-DE" altLang="de-DE" dirty="0"/>
          </a:p>
        </p:txBody>
      </p:sp>
      <p:sp>
        <p:nvSpPr>
          <p:cNvPr id="26" name="Rechteck 25"/>
          <p:cNvSpPr/>
          <p:nvPr userDrawn="1"/>
        </p:nvSpPr>
        <p:spPr>
          <a:xfrm>
            <a:off x="666700" y="7150299"/>
            <a:ext cx="9360000" cy="230832"/>
          </a:xfrm>
          <a:prstGeom prst="rect">
            <a:avLst/>
          </a:prstGeom>
        </p:spPr>
        <p:txBody>
          <a:bodyPr wrap="square" lIns="90000">
            <a:sp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9239250" algn="r"/>
              </a:tabLst>
              <a:defRPr/>
            </a:pPr>
            <a:r>
              <a:rPr lang="en-GB" sz="900" kern="1200" dirty="0">
                <a:solidFill>
                  <a:schemeClr val="tx1"/>
                </a:solidFill>
                <a:effectLst/>
                <a:latin typeface="+mj-lt"/>
                <a:ea typeface="+mn-ea"/>
                <a:cs typeface="+mn-cs"/>
              </a:rPr>
              <a:t>Imprint and copyright: publisher and manufacturer: BOC Products &amp; Services AG, place of publishing and manufacturing: Vienna, Austria; </a:t>
            </a:r>
            <a:r>
              <a:rPr lang="en-GB" sz="900" kern="1200" dirty="0">
                <a:solidFill>
                  <a:schemeClr val="tx1"/>
                </a:solidFill>
                <a:effectLst/>
                <a:latin typeface="+mj-lt"/>
                <a:ea typeface="+mn-ea"/>
                <a:cs typeface="+mn-cs"/>
                <a:hlinkClick r:id="rId3"/>
              </a:rPr>
              <a:t>https://www.boc-group.com/imprint</a:t>
            </a:r>
            <a:r>
              <a:rPr lang="en-GB" sz="900" kern="1200" dirty="0">
                <a:solidFill>
                  <a:schemeClr val="tx1"/>
                </a:solidFill>
                <a:effectLst/>
                <a:latin typeface="+mj-lt"/>
                <a:ea typeface="+mn-ea"/>
                <a:cs typeface="+mn-cs"/>
              </a:rPr>
              <a:t>.</a:t>
            </a:r>
          </a:p>
        </p:txBody>
      </p:sp>
      <p:pic>
        <p:nvPicPr>
          <p:cNvPr id="29" name="Grafik 28"/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6699" y="1805677"/>
            <a:ext cx="9360001" cy="3120849"/>
          </a:xfrm>
          <a:prstGeom prst="rect">
            <a:avLst/>
          </a:prstGeom>
        </p:spPr>
      </p:pic>
      <p:sp>
        <p:nvSpPr>
          <p:cNvPr id="31" name="Rechteck 30"/>
          <p:cNvSpPr/>
          <p:nvPr userDrawn="1"/>
        </p:nvSpPr>
        <p:spPr>
          <a:xfrm>
            <a:off x="5274692" y="5644150"/>
            <a:ext cx="4752528" cy="9848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614488" indent="0">
              <a:buNone/>
              <a:tabLst>
                <a:tab pos="444500" algn="l"/>
              </a:tabLst>
            </a:pPr>
            <a:r>
              <a:rPr lang="de-DE" sz="1800" b="1" kern="1200" dirty="0">
                <a:solidFill>
                  <a:schemeClr val="tx1"/>
                </a:solidFill>
                <a:latin typeface="Arial Narrow" pitchFamily="34" charset="0"/>
                <a:ea typeface="+mn-ea"/>
                <a:cs typeface="+mn-cs"/>
              </a:rPr>
              <a:t>Connect </a:t>
            </a:r>
            <a:r>
              <a:rPr lang="de-DE" sz="1800" b="1" kern="1200" dirty="0" err="1">
                <a:solidFill>
                  <a:schemeClr val="tx1"/>
                </a:solidFill>
                <a:latin typeface="Arial Narrow" pitchFamily="34" charset="0"/>
                <a:ea typeface="+mn-ea"/>
                <a:cs typeface="+mn-cs"/>
              </a:rPr>
              <a:t>with</a:t>
            </a:r>
            <a:r>
              <a:rPr lang="de-DE" sz="1800" b="1" kern="1200" dirty="0">
                <a:solidFill>
                  <a:schemeClr val="tx1"/>
                </a:solidFill>
                <a:latin typeface="Arial Narrow" pitchFamily="34" charset="0"/>
                <a:ea typeface="+mn-ea"/>
                <a:cs typeface="+mn-cs"/>
              </a:rPr>
              <a:t> </a:t>
            </a:r>
            <a:r>
              <a:rPr lang="de-DE" sz="1800" b="1" kern="1200" dirty="0" err="1">
                <a:solidFill>
                  <a:schemeClr val="tx1"/>
                </a:solidFill>
                <a:latin typeface="Arial Narrow" pitchFamily="34" charset="0"/>
                <a:ea typeface="+mn-ea"/>
                <a:cs typeface="+mn-cs"/>
              </a:rPr>
              <a:t>us</a:t>
            </a:r>
            <a:r>
              <a:rPr lang="de-DE" sz="1800" b="1" kern="1200" dirty="0">
                <a:solidFill>
                  <a:schemeClr val="tx1"/>
                </a:solidFill>
                <a:latin typeface="Arial Narrow" pitchFamily="34" charset="0"/>
                <a:ea typeface="+mn-ea"/>
                <a:cs typeface="+mn-cs"/>
              </a:rPr>
              <a:t>!</a:t>
            </a:r>
          </a:p>
          <a:p>
            <a:pPr marL="1614488" indent="0" algn="l">
              <a:buNone/>
              <a:tabLst>
                <a:tab pos="444500" algn="l"/>
              </a:tabLst>
            </a:pPr>
            <a:r>
              <a:rPr lang="de-DE" sz="1500" kern="1200" dirty="0">
                <a:solidFill>
                  <a:schemeClr val="tx1"/>
                </a:solidFill>
                <a:latin typeface="Arial Narrow" pitchFamily="34" charset="0"/>
                <a:ea typeface="+mn-ea"/>
                <a:cs typeface="+mn-cs"/>
              </a:rPr>
              <a:t>Follow </a:t>
            </a:r>
            <a:r>
              <a:rPr lang="de-DE" sz="1500" kern="1200" dirty="0" err="1">
                <a:solidFill>
                  <a:schemeClr val="tx1"/>
                </a:solidFill>
                <a:latin typeface="Arial Narrow" pitchFamily="34" charset="0"/>
                <a:ea typeface="+mn-ea"/>
                <a:cs typeface="+mn-cs"/>
              </a:rPr>
              <a:t>us</a:t>
            </a:r>
            <a:r>
              <a:rPr lang="de-DE" sz="1500" kern="1200" dirty="0">
                <a:solidFill>
                  <a:schemeClr val="tx1"/>
                </a:solidFill>
                <a:latin typeface="Arial Narrow" pitchFamily="34" charset="0"/>
                <a:ea typeface="+mn-ea"/>
                <a:cs typeface="+mn-cs"/>
              </a:rPr>
              <a:t> </a:t>
            </a:r>
            <a:r>
              <a:rPr lang="de-DE" sz="1500" kern="1200" dirty="0" err="1">
                <a:solidFill>
                  <a:schemeClr val="tx1"/>
                </a:solidFill>
                <a:latin typeface="Arial Narrow" pitchFamily="34" charset="0"/>
                <a:ea typeface="+mn-ea"/>
                <a:cs typeface="+mn-cs"/>
              </a:rPr>
              <a:t>and</a:t>
            </a:r>
            <a:r>
              <a:rPr lang="de-DE" sz="1500" kern="1200" baseline="0" dirty="0">
                <a:solidFill>
                  <a:schemeClr val="tx1"/>
                </a:solidFill>
                <a:latin typeface="Arial Narrow" pitchFamily="34" charset="0"/>
                <a:ea typeface="+mn-ea"/>
                <a:cs typeface="+mn-cs"/>
              </a:rPr>
              <a:t> </a:t>
            </a:r>
            <a:r>
              <a:rPr lang="de-DE" sz="1500" kern="1200" baseline="0" dirty="0" err="1">
                <a:solidFill>
                  <a:schemeClr val="tx1"/>
                </a:solidFill>
                <a:latin typeface="Arial Narrow" pitchFamily="34" charset="0"/>
                <a:ea typeface="+mn-ea"/>
                <a:cs typeface="+mn-cs"/>
              </a:rPr>
              <a:t>feel</a:t>
            </a:r>
            <a:r>
              <a:rPr lang="de-DE" sz="1500" kern="1200" baseline="0" dirty="0">
                <a:solidFill>
                  <a:schemeClr val="tx1"/>
                </a:solidFill>
                <a:latin typeface="Arial Narrow" pitchFamily="34" charset="0"/>
                <a:ea typeface="+mn-ea"/>
                <a:cs typeface="+mn-cs"/>
              </a:rPr>
              <a:t> </a:t>
            </a:r>
            <a:r>
              <a:rPr lang="de-DE" sz="1500" kern="1200" baseline="0" dirty="0" err="1">
                <a:solidFill>
                  <a:schemeClr val="tx1"/>
                </a:solidFill>
                <a:latin typeface="Arial Narrow" pitchFamily="34" charset="0"/>
                <a:ea typeface="+mn-ea"/>
                <a:cs typeface="+mn-cs"/>
              </a:rPr>
              <a:t>our</a:t>
            </a:r>
            <a:r>
              <a:rPr lang="de-DE" sz="1500" kern="1200" baseline="0" dirty="0">
                <a:solidFill>
                  <a:schemeClr val="tx1"/>
                </a:solidFill>
                <a:latin typeface="Arial Narrow" pitchFamily="34" charset="0"/>
                <a:ea typeface="+mn-ea"/>
                <a:cs typeface="+mn-cs"/>
              </a:rPr>
              <a:t> </a:t>
            </a:r>
            <a:r>
              <a:rPr lang="de-DE" sz="1500" kern="1200" baseline="0" dirty="0" err="1">
                <a:solidFill>
                  <a:schemeClr val="tx1"/>
                </a:solidFill>
                <a:latin typeface="Arial Narrow" pitchFamily="34" charset="0"/>
                <a:ea typeface="+mn-ea"/>
                <a:cs typeface="+mn-cs"/>
              </a:rPr>
              <a:t>heartbeat</a:t>
            </a:r>
            <a:r>
              <a:rPr lang="de-DE" sz="1500" kern="1200" baseline="0" dirty="0">
                <a:solidFill>
                  <a:schemeClr val="tx1"/>
                </a:solidFill>
                <a:latin typeface="Arial Narrow" pitchFamily="34" charset="0"/>
                <a:ea typeface="+mn-ea"/>
                <a:cs typeface="+mn-cs"/>
              </a:rPr>
              <a:t>.</a:t>
            </a:r>
            <a:endParaRPr lang="de-DE" sz="1500" kern="1200" dirty="0">
              <a:solidFill>
                <a:schemeClr val="tx1"/>
              </a:solidFill>
              <a:latin typeface="Arial Narrow" pitchFamily="34" charset="0"/>
              <a:ea typeface="+mn-ea"/>
              <a:cs typeface="+mn-cs"/>
            </a:endParaRPr>
          </a:p>
          <a:p>
            <a:pPr marL="1614488" indent="0" algn="l">
              <a:buNone/>
              <a:tabLst>
                <a:tab pos="444500" algn="l"/>
              </a:tabLst>
            </a:pPr>
            <a:endParaRPr lang="de-DE" sz="500" kern="1200" dirty="0">
              <a:solidFill>
                <a:schemeClr val="tx1"/>
              </a:solidFill>
              <a:latin typeface="FontAwesome" pitchFamily="2" charset="0"/>
              <a:ea typeface="+mn-ea"/>
              <a:cs typeface="+mn-cs"/>
            </a:endParaRPr>
          </a:p>
          <a:p>
            <a:pPr marL="1614488" indent="0" algn="l">
              <a:buNone/>
              <a:tabLst>
                <a:tab pos="444500" algn="l"/>
              </a:tabLst>
            </a:pPr>
            <a:r>
              <a:rPr lang="de-DE" sz="2000" kern="1200" dirty="0">
                <a:solidFill>
                  <a:schemeClr val="tx1"/>
                </a:solidFill>
                <a:latin typeface="FontAwesome" pitchFamily="2" charset="0"/>
                <a:ea typeface="+mn-ea"/>
                <a:cs typeface="+mn-cs"/>
              </a:rPr>
              <a:t>  </a:t>
            </a:r>
            <a:r>
              <a:rPr lang="de-DE" sz="2000" kern="1200" dirty="0">
                <a:solidFill>
                  <a:schemeClr val="tx1"/>
                </a:solidFill>
                <a:latin typeface="Arial Narrow" pitchFamily="34" charset="0"/>
                <a:ea typeface="+mn-ea"/>
                <a:cs typeface="+mn-cs"/>
              </a:rPr>
              <a:t> </a:t>
            </a:r>
          </a:p>
        </p:txBody>
      </p:sp>
      <p:sp>
        <p:nvSpPr>
          <p:cNvPr id="34" name="Titel 1"/>
          <p:cNvSpPr txBox="1">
            <a:spLocks/>
          </p:cNvSpPr>
          <p:nvPr userDrawn="1"/>
        </p:nvSpPr>
        <p:spPr>
          <a:xfrm>
            <a:off x="666700" y="335400"/>
            <a:ext cx="9054482" cy="609742"/>
          </a:xfrm>
          <a:prstGeom prst="rect">
            <a:avLst/>
          </a:prstGeom>
        </p:spPr>
        <p:txBody>
          <a:bodyPr lIns="0" tIns="56159" rIns="112321" bIns="56159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 kern="1200" baseline="0">
                <a:solidFill>
                  <a:schemeClr val="tx1"/>
                </a:solidFill>
                <a:latin typeface="Arial Narrow" pitchFamily="34" charset="0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 Narrow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 Narrow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 Narrow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 Narrow" pitchFamily="34" charset="0"/>
              </a:defRPr>
            </a:lvl5pPr>
            <a:lvl6pPr marL="561602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 Narrow" pitchFamily="34" charset="0"/>
              </a:defRPr>
            </a:lvl6pPr>
            <a:lvl7pPr marL="1123205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 Narrow" pitchFamily="34" charset="0"/>
              </a:defRPr>
            </a:lvl7pPr>
            <a:lvl8pPr marL="1684807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 Narrow" pitchFamily="34" charset="0"/>
              </a:defRPr>
            </a:lvl8pPr>
            <a:lvl9pPr marL="2246408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 Narrow" pitchFamily="34" charset="0"/>
              </a:defRPr>
            </a:lvl9pPr>
          </a:lstStyle>
          <a:p>
            <a:r>
              <a:rPr lang="en-GB" dirty="0"/>
              <a:t>For further information…</a:t>
            </a:r>
          </a:p>
        </p:txBody>
      </p:sp>
      <p:sp>
        <p:nvSpPr>
          <p:cNvPr id="35" name="Textplatzhalter 7"/>
          <p:cNvSpPr txBox="1">
            <a:spLocks/>
          </p:cNvSpPr>
          <p:nvPr userDrawn="1"/>
        </p:nvSpPr>
        <p:spPr>
          <a:xfrm>
            <a:off x="666700" y="1009424"/>
            <a:ext cx="9059240" cy="413753"/>
          </a:xfrm>
          <a:prstGeom prst="rect">
            <a:avLst/>
          </a:prstGeom>
        </p:spPr>
        <p:txBody>
          <a:bodyPr lIns="0" tIns="36000" rIns="112321" bIns="36000"/>
          <a:lstStyle>
            <a:lvl1pPr marL="420688" indent="-4206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b="1" kern="1200" baseline="0">
                <a:solidFill>
                  <a:schemeClr val="tx1"/>
                </a:solidFill>
                <a:latin typeface="Arial Narrow" pitchFamily="34" charset="0"/>
                <a:ea typeface="+mn-ea"/>
                <a:cs typeface="+mn-cs"/>
              </a:defRPr>
            </a:lvl1pPr>
            <a:lvl2pPr marL="911225" indent="-35083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200" kern="1200">
                <a:solidFill>
                  <a:schemeClr val="tx1"/>
                </a:solidFill>
                <a:latin typeface="Arial Narrow" pitchFamily="34" charset="0"/>
                <a:ea typeface="+mn-ea"/>
                <a:cs typeface="+mn-cs"/>
              </a:defRPr>
            </a:lvl2pPr>
            <a:lvl3pPr marL="1403350" indent="-2794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965325" indent="-2794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525713" indent="-2794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88813" indent="-280801" algn="l" defTabSz="1123205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0414" indent="-280801" algn="l" defTabSz="1123205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12016" indent="-280801" algn="l" defTabSz="1123205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773618" indent="-280801" algn="l" defTabSz="1123205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/>
              <a:t>… please get in touch with us!</a:t>
            </a:r>
          </a:p>
        </p:txBody>
      </p:sp>
      <p:sp>
        <p:nvSpPr>
          <p:cNvPr id="11" name="Rechteck 12">
            <a:extLst>
              <a:ext uri="{FF2B5EF4-FFF2-40B4-BE49-F238E27FC236}">
                <a16:creationId xmlns:a16="http://schemas.microsoft.com/office/drawing/2014/main" id="{2945A700-A873-43D2-B1D9-17B4E4640D4B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-1" y="0"/>
            <a:ext cx="10693399" cy="180000"/>
          </a:xfrm>
          <a:prstGeom prst="rect">
            <a:avLst/>
          </a:prstGeom>
          <a:solidFill>
            <a:srgbClr val="D0D0D0"/>
          </a:solidFill>
          <a:ln>
            <a:noFill/>
          </a:ln>
        </p:spPr>
        <p:txBody>
          <a:bodyPr lIns="112321" tIns="56159" rIns="112321" bIns="56159" anchor="ctr"/>
          <a:lstStyle/>
          <a:p>
            <a:pPr algn="ctr"/>
            <a:endParaRPr lang="de-DE" altLang="de-DE" dirty="0">
              <a:solidFill>
                <a:srgbClr val="FFFFFF"/>
              </a:solidFill>
              <a:latin typeface="Arial Narrow" pitchFamily="34" charset="0"/>
            </a:endParaRPr>
          </a:p>
        </p:txBody>
      </p:sp>
      <p:sp>
        <p:nvSpPr>
          <p:cNvPr id="12" name="Rechteck 11">
            <a:extLst>
              <a:ext uri="{FF2B5EF4-FFF2-40B4-BE49-F238E27FC236}">
                <a16:creationId xmlns:a16="http://schemas.microsoft.com/office/drawing/2014/main" id="{035FD873-E958-40AB-9E71-30D2ACDD4F23}"/>
              </a:ext>
            </a:extLst>
          </p:cNvPr>
          <p:cNvSpPr/>
          <p:nvPr userDrawn="1"/>
        </p:nvSpPr>
        <p:spPr>
          <a:xfrm>
            <a:off x="-1" y="7355621"/>
            <a:ext cx="10693400" cy="205642"/>
          </a:xfrm>
          <a:prstGeom prst="rect">
            <a:avLst/>
          </a:prstGeom>
          <a:solidFill>
            <a:srgbClr val="D0D0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AT" altLang="de-DE" sz="900" dirty="0">
                <a:solidFill>
                  <a:srgbClr val="4D4D4D"/>
                </a:solidFill>
                <a:latin typeface="Arial Narrow" pitchFamily="34" charset="0"/>
                <a:cs typeface="Arial" charset="0"/>
              </a:rPr>
              <a:t>BOC Academy Programme  |  © BOC Group </a:t>
            </a:r>
            <a:endParaRPr lang="de-AT" altLang="de-DE" sz="900" dirty="0">
              <a:latin typeface="Arial Narrow" pitchFamily="34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639900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150" r:id="rId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800" b="1" kern="1200">
          <a:solidFill>
            <a:schemeClr val="tx1"/>
          </a:solidFill>
          <a:latin typeface="Arial Narrow" pitchFamily="34" charset="0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 Narrow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 Narrow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 Narrow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 Narrow" pitchFamily="34" charset="0"/>
        </a:defRPr>
      </a:lvl5pPr>
      <a:lvl6pPr marL="561602" algn="l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 Narrow" pitchFamily="34" charset="0"/>
        </a:defRPr>
      </a:lvl6pPr>
      <a:lvl7pPr marL="1123205" algn="l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 Narrow" pitchFamily="34" charset="0"/>
        </a:defRPr>
      </a:lvl7pPr>
      <a:lvl8pPr marL="1684807" algn="l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 Narrow" pitchFamily="34" charset="0"/>
        </a:defRPr>
      </a:lvl8pPr>
      <a:lvl9pPr marL="2246408" algn="l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 Narrow" pitchFamily="34" charset="0"/>
        </a:defRPr>
      </a:lvl9pPr>
    </p:titleStyle>
    <p:bodyStyle>
      <a:lvl1pPr marL="420688" indent="-4206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4000" kern="1200">
          <a:solidFill>
            <a:schemeClr val="tx1"/>
          </a:solidFill>
          <a:latin typeface="+mn-lt"/>
          <a:ea typeface="+mn-ea"/>
          <a:cs typeface="+mn-cs"/>
        </a:defRPr>
      </a:lvl1pPr>
      <a:lvl2pPr marL="911225" indent="-35083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3400" kern="1200">
          <a:solidFill>
            <a:schemeClr val="tx1"/>
          </a:solidFill>
          <a:latin typeface="+mn-lt"/>
          <a:ea typeface="+mn-ea"/>
          <a:cs typeface="+mn-cs"/>
        </a:defRPr>
      </a:lvl2pPr>
      <a:lvl3pPr marL="1403350" indent="-2794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900" kern="1200">
          <a:solidFill>
            <a:schemeClr val="tx1"/>
          </a:solidFill>
          <a:latin typeface="+mn-lt"/>
          <a:ea typeface="+mn-ea"/>
          <a:cs typeface="+mn-cs"/>
        </a:defRPr>
      </a:lvl3pPr>
      <a:lvl4pPr marL="1965325" indent="-2794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600" kern="1200">
          <a:solidFill>
            <a:schemeClr val="tx1"/>
          </a:solidFill>
          <a:latin typeface="+mn-lt"/>
          <a:ea typeface="+mn-ea"/>
          <a:cs typeface="+mn-cs"/>
        </a:defRPr>
      </a:lvl4pPr>
      <a:lvl5pPr marL="2525713" indent="-2794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600" kern="1200">
          <a:solidFill>
            <a:schemeClr val="tx1"/>
          </a:solidFill>
          <a:latin typeface="+mn-lt"/>
          <a:ea typeface="+mn-ea"/>
          <a:cs typeface="+mn-cs"/>
        </a:defRPr>
      </a:lvl5pPr>
      <a:lvl6pPr marL="3088813" indent="-280801" algn="l" defTabSz="1123205" rtl="0" eaLnBrk="1" latinLnBrk="0" hangingPunct="1">
        <a:spcBef>
          <a:spcPct val="20000"/>
        </a:spcBef>
        <a:buFont typeface="Arial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6pPr>
      <a:lvl7pPr marL="3650414" indent="-280801" algn="l" defTabSz="1123205" rtl="0" eaLnBrk="1" latinLnBrk="0" hangingPunct="1">
        <a:spcBef>
          <a:spcPct val="20000"/>
        </a:spcBef>
        <a:buFont typeface="Arial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7pPr>
      <a:lvl8pPr marL="4212016" indent="-280801" algn="l" defTabSz="1123205" rtl="0" eaLnBrk="1" latinLnBrk="0" hangingPunct="1">
        <a:spcBef>
          <a:spcPct val="20000"/>
        </a:spcBef>
        <a:buFont typeface="Arial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8pPr>
      <a:lvl9pPr marL="4773618" indent="-280801" algn="l" defTabSz="1123205" rtl="0" eaLnBrk="1" latinLnBrk="0" hangingPunct="1">
        <a:spcBef>
          <a:spcPct val="20000"/>
        </a:spcBef>
        <a:buFont typeface="Arial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1123205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561602" algn="l" defTabSz="1123205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1123205" algn="l" defTabSz="1123205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684807" algn="l" defTabSz="1123205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46408" algn="l" defTabSz="1123205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808010" algn="l" defTabSz="1123205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369613" algn="l" defTabSz="1123205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931215" algn="l" defTabSz="1123205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492817" algn="l" defTabSz="1123205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hyperlink" Target="http://www.boc-group.com/adonis-academy-programme" TargetMode="External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hyperlink" Target="http://www.boc-group.com/adonis" TargetMode="Externa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6.jp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hyperlink" Target="http://www.boc-group.com/contact" TargetMode="External"/><Relationship Id="rId1" Type="http://schemas.openxmlformats.org/officeDocument/2006/relationships/slideLayout" Target="../slideLayouts/slideLayout1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2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omg.org/spec/BPMN/Current" TargetMode="External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hyperlink" Target="http://www.column2.com/" TargetMode="Externa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Grafik 11">
            <a:extLst>
              <a:ext uri="{FF2B5EF4-FFF2-40B4-BE49-F238E27FC236}">
                <a16:creationId xmlns:a16="http://schemas.microsoft.com/office/drawing/2014/main" id="{66F97723-741D-4858-A530-30A6F70BC2F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94" r="2511"/>
          <a:stretch/>
        </p:blipFill>
        <p:spPr>
          <a:xfrm>
            <a:off x="9969" y="0"/>
            <a:ext cx="10683431" cy="7561263"/>
          </a:xfrm>
          <a:prstGeom prst="rect">
            <a:avLst/>
          </a:prstGeom>
        </p:spPr>
      </p:pic>
      <p:sp>
        <p:nvSpPr>
          <p:cNvPr id="2" name="Rechteck 1"/>
          <p:cNvSpPr/>
          <p:nvPr/>
        </p:nvSpPr>
        <p:spPr>
          <a:xfrm>
            <a:off x="1867295" y="5512018"/>
            <a:ext cx="8826105" cy="1872208"/>
          </a:xfrm>
          <a:prstGeom prst="rect">
            <a:avLst/>
          </a:prstGeom>
          <a:solidFill>
            <a:srgbClr val="0066B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 b="1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  <p:sp>
        <p:nvSpPr>
          <p:cNvPr id="14" name="Textfeld 13"/>
          <p:cNvSpPr txBox="1"/>
          <p:nvPr/>
        </p:nvSpPr>
        <p:spPr>
          <a:xfrm>
            <a:off x="2182123" y="5829374"/>
            <a:ext cx="8486634" cy="6463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/>
            <a:r>
              <a:rPr lang="pl-PL" altLang="de-DE" sz="2400" b="1" dirty="0">
                <a:solidFill>
                  <a:schemeClr val="bg1"/>
                </a:solidFill>
                <a:latin typeface="+mn-lt"/>
              </a:rPr>
              <a:t>Basics of BPMN</a:t>
            </a:r>
          </a:p>
          <a:p>
            <a:pPr marL="0" indent="0"/>
            <a:r>
              <a:rPr lang="de-DE" altLang="de-DE" dirty="0">
                <a:solidFill>
                  <a:schemeClr val="bg1"/>
                </a:solidFill>
                <a:latin typeface="+mn-lt"/>
              </a:rPr>
              <a:t>BOC Academy Programme</a:t>
            </a:r>
          </a:p>
        </p:txBody>
      </p:sp>
      <p:sp>
        <p:nvSpPr>
          <p:cNvPr id="10" name="Textfeld 9"/>
          <p:cNvSpPr txBox="1"/>
          <p:nvPr/>
        </p:nvSpPr>
        <p:spPr>
          <a:xfrm>
            <a:off x="5603042" y="6672564"/>
            <a:ext cx="4808753" cy="492443"/>
          </a:xfrm>
          <a:prstGeom prst="rect">
            <a:avLst/>
          </a:prstGeom>
          <a:noFill/>
        </p:spPr>
        <p:txBody>
          <a:bodyPr wrap="none" tIns="0" rIns="0" bIns="0" rtlCol="0">
            <a:spAutoFit/>
          </a:bodyPr>
          <a:lstStyle/>
          <a:p>
            <a:pPr algn="r"/>
            <a:r>
              <a:rPr lang="en-US" altLang="de-DE" sz="1600" dirty="0">
                <a:solidFill>
                  <a:schemeClr val="bg1"/>
                </a:solidFill>
                <a:latin typeface="Arial Narrow" panose="020B0606020202030204" pitchFamily="34" charset="0"/>
              </a:rPr>
              <a:t>BOC Academy </a:t>
            </a:r>
            <a:r>
              <a:rPr lang="en-US" altLang="de-DE" sz="1600" dirty="0" err="1">
                <a:solidFill>
                  <a:schemeClr val="bg1"/>
                </a:solidFill>
                <a:latin typeface="Arial Narrow" panose="020B0606020202030204" pitchFamily="34" charset="0"/>
              </a:rPr>
              <a:t>Programme</a:t>
            </a:r>
            <a:br>
              <a:rPr lang="en-US" altLang="de-DE" sz="1600" dirty="0">
                <a:solidFill>
                  <a:schemeClr val="bg1"/>
                </a:solidFill>
                <a:latin typeface="Arial Narrow" panose="020B0606020202030204" pitchFamily="34" charset="0"/>
              </a:rPr>
            </a:br>
            <a:r>
              <a:rPr lang="en-US" altLang="de-DE" sz="1600" dirty="0">
                <a:solidFill>
                  <a:schemeClr val="bg1"/>
                </a:solidFill>
                <a:latin typeface="Arial Narrow" panose="020B0606020202030204" pitchFamily="34" charset="0"/>
              </a:rPr>
              <a:t>See more on www.boc-group.com/adonis-academy-programme</a:t>
            </a:r>
          </a:p>
        </p:txBody>
      </p:sp>
      <p:sp>
        <p:nvSpPr>
          <p:cNvPr id="8" name="Rechteck 7"/>
          <p:cNvSpPr/>
          <p:nvPr/>
        </p:nvSpPr>
        <p:spPr>
          <a:xfrm>
            <a:off x="-4706" y="5508823"/>
            <a:ext cx="1872000" cy="18722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 b="1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  <p:pic>
        <p:nvPicPr>
          <p:cNvPr id="9" name="Picture 3" descr="Y:\general\01 LIBRARY Mkt &amp; Sales\01 Marketing &amp; Sales Governance\01 Corporate Identity\01 Logos and Graphics\ADONIS\[2015] ADONIS redesigned Logo - RGB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3721" y="6008647"/>
            <a:ext cx="1015145" cy="878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Y:\general\01 LIBRARY Mkt &amp; Sales\00 Sources\01 Graphical Content\Logos (BOC)\BOC Company Logo\[2013] BOC Logo mit Flappe - RGB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0136" y="0"/>
            <a:ext cx="1090775" cy="17840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feld 3"/>
          <p:cNvSpPr txBox="1"/>
          <p:nvPr/>
        </p:nvSpPr>
        <p:spPr>
          <a:xfrm>
            <a:off x="9573030" y="5752430"/>
            <a:ext cx="792110" cy="9233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de-AT" sz="5400" dirty="0">
                <a:solidFill>
                  <a:schemeClr val="bg1"/>
                </a:solidFill>
                <a:latin typeface="FontAwesome"/>
              </a:rPr>
              <a:t></a:t>
            </a:r>
            <a:endParaRPr lang="de-AT" sz="5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94812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fik 4">
            <a:extLst>
              <a:ext uri="{FF2B5EF4-FFF2-40B4-BE49-F238E27FC236}">
                <a16:creationId xmlns:a16="http://schemas.microsoft.com/office/drawing/2014/main" id="{E7C8879F-ACAA-4054-AC2A-1C1394ECE5F2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030"/>
          <a:stretch/>
        </p:blipFill>
        <p:spPr>
          <a:xfrm>
            <a:off x="655637" y="1165667"/>
            <a:ext cx="9371713" cy="4271194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>
              <a:defRPr/>
            </a:pPr>
            <a:r>
              <a:rPr lang="pl-PL" altLang="pl-PL" dirty="0"/>
              <a:t>Possible </a:t>
            </a:r>
            <a:r>
              <a:rPr lang="de-DE" altLang="pl-PL" dirty="0"/>
              <a:t>A</a:t>
            </a:r>
            <a:r>
              <a:rPr lang="pl-PL" altLang="pl-PL" dirty="0"/>
              <a:t>nswers to this </a:t>
            </a:r>
            <a:r>
              <a:rPr lang="de-DE" altLang="pl-PL" dirty="0"/>
              <a:t>Q</a:t>
            </a:r>
            <a:r>
              <a:rPr lang="pl-PL" altLang="pl-PL" dirty="0"/>
              <a:t>uestion</a:t>
            </a:r>
            <a:endParaRPr lang="pl-PL" dirty="0">
              <a:solidFill>
                <a:prstClr val="black"/>
              </a:solidFill>
            </a:endParaRPr>
          </a:p>
        </p:txBody>
      </p:sp>
      <p:sp>
        <p:nvSpPr>
          <p:cNvPr id="7" name="Textfeld 6"/>
          <p:cNvSpPr txBox="1"/>
          <p:nvPr/>
        </p:nvSpPr>
        <p:spPr>
          <a:xfrm>
            <a:off x="1011150" y="5617011"/>
            <a:ext cx="2266427" cy="864000"/>
          </a:xfrm>
          <a:prstGeom prst="rect">
            <a:avLst/>
          </a:prstGeom>
          <a:solidFill>
            <a:schemeClr val="bg1"/>
          </a:solidFill>
          <a:ln w="38100">
            <a:noFill/>
            <a:miter lim="800000"/>
          </a:ln>
          <a:effectLst>
            <a:outerShdw blurRad="165100" dist="101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de-DE"/>
            </a:defPPr>
            <a:lvl1pPr lvl="0" algn="ctr">
              <a:defRPr b="1">
                <a:solidFill>
                  <a:srgbClr val="009D3A"/>
                </a:solidFill>
                <a:latin typeface="Arial Narrow" pitchFamily="34" charset="0"/>
              </a:defRPr>
            </a:lvl1pPr>
          </a:lstStyle>
          <a:p>
            <a:pPr eaLnBrk="1" hangingPunct="1">
              <a:defRPr/>
            </a:pPr>
            <a:r>
              <a:rPr lang="pl-PL" sz="1600" b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How fast am I driving</a:t>
            </a:r>
            <a:r>
              <a:rPr lang="de-DE" sz="1600" b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?</a:t>
            </a:r>
            <a:endParaRPr lang="pl-PL" sz="1600" b="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8" name="Textfeld 7"/>
          <p:cNvSpPr txBox="1"/>
          <p:nvPr/>
        </p:nvSpPr>
        <p:spPr>
          <a:xfrm>
            <a:off x="4215490" y="5617011"/>
            <a:ext cx="2266427" cy="864000"/>
          </a:xfrm>
          <a:prstGeom prst="rect">
            <a:avLst/>
          </a:prstGeom>
          <a:solidFill>
            <a:schemeClr val="bg1"/>
          </a:solidFill>
          <a:ln w="38100">
            <a:noFill/>
            <a:miter lim="800000"/>
          </a:ln>
          <a:effectLst>
            <a:outerShdw blurRad="165100" dist="101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de-DE"/>
            </a:defPPr>
            <a:lvl1pPr lvl="0" algn="ctr">
              <a:defRPr b="1">
                <a:solidFill>
                  <a:srgbClr val="009D3A"/>
                </a:solidFill>
                <a:latin typeface="Arial Narrow" pitchFamily="34" charset="0"/>
              </a:defRPr>
            </a:lvl1pPr>
          </a:lstStyle>
          <a:p>
            <a:pPr eaLnBrk="1" hangingPunct="1">
              <a:defRPr/>
            </a:pPr>
            <a:r>
              <a:rPr lang="pl-PL" sz="1600" b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Do I have enough fuel?</a:t>
            </a:r>
          </a:p>
        </p:txBody>
      </p:sp>
      <p:sp>
        <p:nvSpPr>
          <p:cNvPr id="9" name="Textfeld 8"/>
          <p:cNvSpPr txBox="1"/>
          <p:nvPr/>
        </p:nvSpPr>
        <p:spPr>
          <a:xfrm>
            <a:off x="7419830" y="5617011"/>
            <a:ext cx="2266427" cy="864000"/>
          </a:xfrm>
          <a:prstGeom prst="rect">
            <a:avLst/>
          </a:prstGeom>
          <a:solidFill>
            <a:schemeClr val="bg1"/>
          </a:solidFill>
          <a:ln w="38100">
            <a:noFill/>
            <a:miter lim="800000"/>
          </a:ln>
          <a:effectLst>
            <a:outerShdw blurRad="165100" dist="101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de-DE"/>
            </a:defPPr>
            <a:lvl1pPr lvl="0" algn="ctr">
              <a:defRPr b="1">
                <a:solidFill>
                  <a:srgbClr val="009D3A"/>
                </a:solidFill>
                <a:latin typeface="Arial Narrow" pitchFamily="34" charset="0"/>
              </a:defRPr>
            </a:lvl1pPr>
          </a:lstStyle>
          <a:p>
            <a:pPr>
              <a:defRPr/>
            </a:pPr>
            <a:r>
              <a:rPr lang="pl-PL" sz="1600" b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Am I late for </a:t>
            </a:r>
            <a:r>
              <a:rPr lang="de-AT" sz="1600" b="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the</a:t>
            </a:r>
            <a:r>
              <a:rPr lang="de-AT" sz="1600" b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de-AT" sz="1600" b="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meeting</a:t>
            </a:r>
            <a:r>
              <a:rPr lang="pl-PL" sz="1600" b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?</a:t>
            </a:r>
          </a:p>
        </p:txBody>
      </p:sp>
      <p:sp>
        <p:nvSpPr>
          <p:cNvPr id="11" name="Rechteck 10"/>
          <p:cNvSpPr/>
          <p:nvPr/>
        </p:nvSpPr>
        <p:spPr>
          <a:xfrm>
            <a:off x="666050" y="6697121"/>
            <a:ext cx="9371713" cy="612000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solidFill>
              <a:srgbClr val="7D7D7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216000" tIns="108000" rIns="108000" bIns="108000" anchor="ctr">
            <a:noAutofit/>
          </a:bodyPr>
          <a:lstStyle/>
          <a:p>
            <a:pPr algn="ctr">
              <a:buClr>
                <a:schemeClr val="tx1">
                  <a:lumMod val="65000"/>
                  <a:lumOff val="35000"/>
                </a:schemeClr>
              </a:buClr>
              <a:buSzPct val="75000"/>
              <a:defRPr/>
            </a:pPr>
            <a:r>
              <a:rPr lang="pl-PL" dirty="0">
                <a:solidFill>
                  <a:schemeClr val="tx1"/>
                </a:solidFill>
                <a:latin typeface="Arial Narrow" pitchFamily="34" charset="0"/>
              </a:rPr>
              <a:t>Knowing what to focus on allows you to avoid distractions</a:t>
            </a:r>
          </a:p>
        </p:txBody>
      </p:sp>
      <p:grpSp>
        <p:nvGrpSpPr>
          <p:cNvPr id="12" name="Gruppieren 11"/>
          <p:cNvGrpSpPr/>
          <p:nvPr/>
        </p:nvGrpSpPr>
        <p:grpSpPr>
          <a:xfrm>
            <a:off x="9163230" y="6805051"/>
            <a:ext cx="432000" cy="465510"/>
            <a:chOff x="8659097" y="6228973"/>
            <a:chExt cx="720160" cy="703566"/>
          </a:xfrm>
        </p:grpSpPr>
        <p:sp>
          <p:nvSpPr>
            <p:cNvPr id="13" name="Gleichschenkliges Dreieck 12"/>
            <p:cNvSpPr/>
            <p:nvPr/>
          </p:nvSpPr>
          <p:spPr>
            <a:xfrm>
              <a:off x="8659097" y="6228973"/>
              <a:ext cx="720160" cy="614092"/>
            </a:xfrm>
            <a:prstGeom prst="triangle">
              <a:avLst/>
            </a:prstGeom>
            <a:noFill/>
            <a:ln w="38100">
              <a:solidFill>
                <a:srgbClr val="0066B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 dirty="0">
                <a:solidFill>
                  <a:srgbClr val="0066B0"/>
                </a:solidFill>
              </a:endParaRPr>
            </a:p>
          </p:txBody>
        </p:sp>
        <p:sp>
          <p:nvSpPr>
            <p:cNvPr id="14" name="Textfeld 13"/>
            <p:cNvSpPr txBox="1"/>
            <p:nvPr/>
          </p:nvSpPr>
          <p:spPr bwMode="auto">
            <a:xfrm>
              <a:off x="8929169" y="6327818"/>
              <a:ext cx="180025" cy="6047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2000" b="1" dirty="0">
                  <a:solidFill>
                    <a:srgbClr val="0066B0"/>
                  </a:solidFill>
                  <a:latin typeface="Arial Narrow" pitchFamily="34" charset="0"/>
                </a:rPr>
                <a:t>!</a:t>
              </a:r>
              <a:endParaRPr lang="de-AT" sz="2000" b="1" dirty="0">
                <a:solidFill>
                  <a:srgbClr val="0066B0"/>
                </a:solidFill>
                <a:latin typeface="Arial Narrow" pitchFamily="34" charset="0"/>
              </a:endParaRPr>
            </a:p>
          </p:txBody>
        </p:sp>
      </p:grpSp>
      <p:cxnSp>
        <p:nvCxnSpPr>
          <p:cNvPr id="15" name="Gerade Verbindung 41"/>
          <p:cNvCxnSpPr>
            <a:stCxn id="7" idx="0"/>
          </p:cNvCxnSpPr>
          <p:nvPr/>
        </p:nvCxnSpPr>
        <p:spPr>
          <a:xfrm flipV="1">
            <a:off x="2144364" y="3780631"/>
            <a:ext cx="1568455" cy="1836380"/>
          </a:xfrm>
          <a:prstGeom prst="line">
            <a:avLst/>
          </a:prstGeom>
          <a:ln w="38100">
            <a:solidFill>
              <a:srgbClr val="FFC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Gerade Verbindung 41"/>
          <p:cNvCxnSpPr>
            <a:stCxn id="9" idx="0"/>
          </p:cNvCxnSpPr>
          <p:nvPr/>
        </p:nvCxnSpPr>
        <p:spPr>
          <a:xfrm flipH="1" flipV="1">
            <a:off x="5634741" y="4428721"/>
            <a:ext cx="2918303" cy="1188290"/>
          </a:xfrm>
          <a:prstGeom prst="line">
            <a:avLst/>
          </a:prstGeom>
          <a:ln w="38100">
            <a:solidFill>
              <a:srgbClr val="FFC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Gerade Verbindung 41"/>
          <p:cNvCxnSpPr>
            <a:stCxn id="8" idx="0"/>
          </p:cNvCxnSpPr>
          <p:nvPr/>
        </p:nvCxnSpPr>
        <p:spPr>
          <a:xfrm flipH="1" flipV="1">
            <a:off x="4298522" y="3924651"/>
            <a:ext cx="1050182" cy="1692360"/>
          </a:xfrm>
          <a:prstGeom prst="line">
            <a:avLst/>
          </a:prstGeom>
          <a:ln w="38100">
            <a:solidFill>
              <a:srgbClr val="FFC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083572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pl-PL" altLang="de-DE" dirty="0"/>
              <a:t>What do we want to </a:t>
            </a:r>
            <a:r>
              <a:rPr lang="de-DE" altLang="de-DE" dirty="0"/>
              <a:t>K</a:t>
            </a:r>
            <a:r>
              <a:rPr lang="pl-PL" altLang="de-DE" dirty="0"/>
              <a:t>now about a </a:t>
            </a:r>
            <a:r>
              <a:rPr lang="de-DE" altLang="de-DE" dirty="0"/>
              <a:t>P</a:t>
            </a:r>
            <a:r>
              <a:rPr lang="pl-PL" altLang="de-DE" dirty="0"/>
              <a:t>rocess?</a:t>
            </a:r>
            <a:endParaRPr lang="de-AT" dirty="0"/>
          </a:p>
        </p:txBody>
      </p:sp>
      <p:graphicFrame>
        <p:nvGraphicFramePr>
          <p:cNvPr id="5" name="Group 3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48660587"/>
              </p:ext>
            </p:extLst>
          </p:nvPr>
        </p:nvGraphicFramePr>
        <p:xfrm>
          <a:off x="666050" y="1620331"/>
          <a:ext cx="6480900" cy="4247166"/>
        </p:xfrm>
        <a:graphic>
          <a:graphicData uri="http://schemas.openxmlformats.org/drawingml/2006/table">
            <a:tbl>
              <a:tblPr/>
              <a:tblGrid>
                <a:gridCol w="97831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50258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16030">
                <a:tc>
                  <a:txBody>
                    <a:bodyPr/>
                    <a:lstStyle/>
                    <a:p>
                      <a:pPr marL="0" marR="0" lvl="0" indent="0" algn="ctr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de-AT" sz="2800" b="0" i="0" kern="1200" dirty="0">
                          <a:solidFill>
                            <a:schemeClr val="bg1"/>
                          </a:solidFill>
                          <a:effectLst/>
                          <a:latin typeface="FontAwesome" pitchFamily="2" charset="0"/>
                          <a:ea typeface="+mn-ea"/>
                          <a:cs typeface="+mn-cs"/>
                        </a:rPr>
                        <a:t></a:t>
                      </a:r>
                      <a:endParaRPr kumimoji="0" lang="de-DE" sz="2800" b="1" i="0" u="none" strike="noStrike" cap="none" normalizeH="0" baseline="0" noProof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FontAwesome" pitchFamily="2" charset="0"/>
                      </a:endParaRPr>
                    </a:p>
                  </a:txBody>
                  <a:tcPr marL="90000" marR="90000" marT="90009" marB="90009" anchor="ctr" horzOverflow="overflow">
                    <a:lnL cap="flat">
                      <a:noFill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cap="flat">
                      <a:noFill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66B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pl-PL" sz="1800" dirty="0"/>
                        <a:t>What can start a proces</a:t>
                      </a:r>
                      <a:r>
                        <a:rPr lang="de-AT" sz="1800"/>
                        <a:t>s</a:t>
                      </a:r>
                      <a:r>
                        <a:rPr lang="de-DE" sz="1800"/>
                        <a:t>?</a:t>
                      </a:r>
                      <a:endParaRPr lang="pl-PL" sz="1800" dirty="0"/>
                    </a:p>
                  </a:txBody>
                  <a:tcPr marL="90000" marR="90000" marT="90009" marB="90009" anchor="ctr" horzOverflow="overflow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cap="flat">
                      <a:noFill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BDC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8040">
                <a:tc>
                  <a:txBody>
                    <a:bodyPr/>
                    <a:lstStyle/>
                    <a:p>
                      <a:pPr marL="0" marR="0" lvl="0" indent="0" algn="ctr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de-AT" sz="2800" b="0" i="0" kern="1200" dirty="0">
                          <a:solidFill>
                            <a:schemeClr val="bg1"/>
                          </a:solidFill>
                          <a:effectLst/>
                          <a:latin typeface="FontAwesome" pitchFamily="2" charset="0"/>
                          <a:ea typeface="+mn-ea"/>
                          <a:cs typeface="+mn-cs"/>
                        </a:rPr>
                        <a:t></a:t>
                      </a:r>
                      <a:endParaRPr kumimoji="0" lang="de-DE" sz="2800" b="1" i="0" u="none" strike="noStrike" cap="none" normalizeH="0" baseline="0" noProof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FontAwesome" pitchFamily="2" charset="0"/>
                      </a:endParaRPr>
                    </a:p>
                  </a:txBody>
                  <a:tcPr marL="90000" marR="90000" marT="90009" marB="90009" anchor="ctr" horzOverflow="overflow">
                    <a:lnL cap="flat">
                      <a:noFill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66B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pl-PL" sz="1800" dirty="0"/>
                        <a:t>How does my process end</a:t>
                      </a:r>
                      <a:r>
                        <a:rPr lang="de-DE" sz="1800" dirty="0"/>
                        <a:t>?</a:t>
                      </a:r>
                      <a:endParaRPr lang="pl-PL" sz="1800" dirty="0"/>
                    </a:p>
                  </a:txBody>
                  <a:tcPr marL="90000" marR="90000" marT="90009" marB="90009" anchor="ctr" horzOverflow="overflow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BDC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01402">
                <a:tc>
                  <a:txBody>
                    <a:bodyPr/>
                    <a:lstStyle/>
                    <a:p>
                      <a:pPr marL="0" marR="0" lvl="0" indent="0" algn="ctr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AT" sz="2800" b="0" i="0" kern="1200" dirty="0">
                          <a:solidFill>
                            <a:schemeClr val="bg1"/>
                          </a:solidFill>
                          <a:effectLst/>
                          <a:latin typeface="FontAwesome" pitchFamily="2" charset="0"/>
                          <a:ea typeface="+mn-ea"/>
                          <a:cs typeface="+mn-cs"/>
                        </a:rPr>
                        <a:t></a:t>
                      </a:r>
                      <a:endParaRPr kumimoji="0" lang="de-DE" sz="2800" b="1" i="0" u="none" strike="noStrike" cap="none" normalizeH="0" baseline="0" noProof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FontAwesome" pitchFamily="2" charset="0"/>
                      </a:endParaRPr>
                    </a:p>
                  </a:txBody>
                  <a:tcPr marL="90000" marR="90000" marT="90009" marB="90009" anchor="ctr" horzOverflow="overflow">
                    <a:lnL cap="flat">
                      <a:noFill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66B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pl-PL" sz="1800" dirty="0"/>
                        <a:t>What can happen during the proces</a:t>
                      </a:r>
                      <a:r>
                        <a:rPr lang="de-AT" sz="1800" dirty="0"/>
                        <a:t>s</a:t>
                      </a:r>
                      <a:r>
                        <a:rPr lang="de-DE" sz="1800" dirty="0"/>
                        <a:t>?</a:t>
                      </a:r>
                      <a:endParaRPr lang="pl-PL" sz="1800" dirty="0"/>
                    </a:p>
                  </a:txBody>
                  <a:tcPr marL="90000" marR="90000" marT="90009" marB="90009" anchor="ctr" horzOverflow="overflow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BDC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ctr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de-AT" sz="2800" b="0" i="0" kern="1200" dirty="0">
                          <a:solidFill>
                            <a:schemeClr val="bg1"/>
                          </a:solidFill>
                          <a:effectLst/>
                          <a:latin typeface="FontAwesome" pitchFamily="2" charset="0"/>
                          <a:ea typeface="+mn-ea"/>
                          <a:cs typeface="+mn-cs"/>
                        </a:rPr>
                        <a:t></a:t>
                      </a:r>
                      <a:endParaRPr kumimoji="0" lang="de-DE" sz="2800" b="1" i="0" u="none" strike="noStrike" cap="none" normalizeH="0" baseline="0" noProof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FontAwesome" pitchFamily="2" charset="0"/>
                      </a:endParaRPr>
                    </a:p>
                  </a:txBody>
                  <a:tcPr marL="90000" marR="90000" marT="90009" marB="90009" anchor="ctr" horzOverflow="overflow">
                    <a:lnL cap="flat">
                      <a:noFill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66B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pl-PL" sz="1800" dirty="0"/>
                        <a:t>What do we do in a proces</a:t>
                      </a:r>
                      <a:r>
                        <a:rPr lang="de-AT" sz="1800" dirty="0"/>
                        <a:t>s</a:t>
                      </a:r>
                      <a:r>
                        <a:rPr lang="de-DE" sz="1800" dirty="0"/>
                        <a:t>?</a:t>
                      </a:r>
                      <a:endParaRPr lang="pl-PL" sz="1800" dirty="0"/>
                    </a:p>
                  </a:txBody>
                  <a:tcPr marL="90000" marR="90000" marT="90009" marB="90009" anchor="ctr" horzOverflow="overflow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BDC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7418">
                <a:tc>
                  <a:txBody>
                    <a:bodyPr/>
                    <a:lstStyle/>
                    <a:p>
                      <a:pPr marL="0" marR="0" lvl="0" indent="0" algn="ctr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AT" sz="2800" b="0" i="0" kern="1200" dirty="0">
                          <a:solidFill>
                            <a:schemeClr val="bg1"/>
                          </a:solidFill>
                          <a:effectLst/>
                          <a:latin typeface="FontAwesome" pitchFamily="2" charset="0"/>
                          <a:ea typeface="+mn-ea"/>
                          <a:cs typeface="+mn-cs"/>
                        </a:rPr>
                        <a:t></a:t>
                      </a:r>
                      <a:endParaRPr kumimoji="0" lang="de-DE" sz="2800" b="1" i="0" u="none" strike="noStrike" cap="none" normalizeH="0" baseline="0" noProof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FontAwesome" pitchFamily="2" charset="0"/>
                      </a:endParaRPr>
                    </a:p>
                  </a:txBody>
                  <a:tcPr marL="90000" marR="90000" marT="90009" marB="90009" anchor="ctr" horzOverflow="overflow">
                    <a:lnL cap="flat">
                      <a:noFill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66B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>
                          <a:srgbClr val="4D4D4D"/>
                        </a:buClr>
                        <a:buSzTx/>
                        <a:buFont typeface="Wingdings 3" pitchFamily="18" charset="2"/>
                        <a:buNone/>
                        <a:tabLst/>
                        <a:defRPr/>
                      </a:pPr>
                      <a:r>
                        <a:rPr lang="pl-PL" sz="1800" dirty="0"/>
                        <a:t>How does the process flow</a:t>
                      </a:r>
                      <a:r>
                        <a:rPr lang="de-DE" sz="1800" dirty="0"/>
                        <a:t>?</a:t>
                      </a:r>
                      <a:endParaRPr lang="pl-PL" sz="1800" dirty="0"/>
                    </a:p>
                  </a:txBody>
                  <a:tcPr marL="90000" marR="90000" marT="90009" marB="90009" anchor="ctr" horzOverflow="overflow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BDC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78770">
                <a:tc>
                  <a:txBody>
                    <a:bodyPr/>
                    <a:lstStyle/>
                    <a:p>
                      <a:pPr marL="0" marR="0" lvl="0" indent="0" algn="ctr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AT" sz="2800" b="0" i="0" kern="1200" dirty="0">
                          <a:solidFill>
                            <a:schemeClr val="bg1"/>
                          </a:solidFill>
                          <a:effectLst/>
                          <a:latin typeface="FontAwesome" pitchFamily="2" charset="0"/>
                          <a:ea typeface="+mn-ea"/>
                          <a:cs typeface="+mn-cs"/>
                        </a:rPr>
                        <a:t></a:t>
                      </a:r>
                      <a:endParaRPr kumimoji="0" lang="de-DE" sz="2800" b="1" i="0" u="none" strike="noStrike" cap="none" normalizeH="0" baseline="0" noProof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FontAwesome" pitchFamily="2" charset="0"/>
                      </a:endParaRPr>
                    </a:p>
                  </a:txBody>
                  <a:tcPr marL="90000" marR="90000" marT="90009" marB="90009" anchor="ctr" horzOverflow="overflow">
                    <a:lnL cap="flat">
                      <a:noFill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66B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>
                          <a:srgbClr val="4D4D4D"/>
                        </a:buClr>
                        <a:buSzTx/>
                        <a:buFont typeface="Wingdings 3" pitchFamily="18" charset="2"/>
                        <a:buNone/>
                        <a:tabLst/>
                        <a:defRPr/>
                      </a:pPr>
                      <a:r>
                        <a:rPr lang="pl-PL" sz="1800" dirty="0"/>
                        <a:t>Who does what in a process</a:t>
                      </a:r>
                      <a:r>
                        <a:rPr lang="de-DE" sz="1800" dirty="0"/>
                        <a:t>?</a:t>
                      </a:r>
                      <a:endParaRPr lang="pl-PL" sz="1800" dirty="0"/>
                    </a:p>
                  </a:txBody>
                  <a:tcPr marL="90000" marR="90000" marT="90009" marB="90009" anchor="ctr" horzOverflow="overflow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BDC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78770">
                <a:tc>
                  <a:txBody>
                    <a:bodyPr/>
                    <a:lstStyle/>
                    <a:p>
                      <a:pPr marL="0" marR="0" lvl="0" indent="0" algn="ctr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AT" sz="2800" b="0" i="0" kern="1200" dirty="0">
                          <a:solidFill>
                            <a:schemeClr val="bg1"/>
                          </a:solidFill>
                          <a:effectLst/>
                          <a:latin typeface="FontAwesome" pitchFamily="2" charset="0"/>
                          <a:ea typeface="+mn-ea"/>
                          <a:cs typeface="+mn-cs"/>
                        </a:rPr>
                        <a:t></a:t>
                      </a:r>
                      <a:endParaRPr kumimoji="0" lang="de-DE" sz="2800" b="1" i="0" u="none" strike="noStrike" cap="none" normalizeH="0" baseline="0" noProof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FontAwesome" pitchFamily="2" charset="0"/>
                      </a:endParaRPr>
                    </a:p>
                  </a:txBody>
                  <a:tcPr marL="90000" marR="90000" marT="90009" marB="90009" anchor="ctr" horzOverflow="overflow">
                    <a:lnL cap="flat">
                      <a:noFill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66B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pl-PL" sz="1800" dirty="0"/>
                        <a:t>… and possibly many more</a:t>
                      </a:r>
                      <a:r>
                        <a:rPr lang="de-DE" sz="1800" dirty="0"/>
                        <a:t>.</a:t>
                      </a:r>
                      <a:endParaRPr lang="de-AT" sz="1800" dirty="0"/>
                    </a:p>
                  </a:txBody>
                  <a:tcPr marL="90000" marR="90000" marT="90009" marB="90009" anchor="ctr" horzOverflow="overflow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BDC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6" name="Textfeld 5"/>
          <p:cNvSpPr txBox="1"/>
          <p:nvPr/>
        </p:nvSpPr>
        <p:spPr bwMode="auto">
          <a:xfrm>
            <a:off x="666049" y="6085101"/>
            <a:ext cx="9371663" cy="1080000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noFill/>
            <a:miter lim="800000"/>
            <a:headEnd/>
            <a:tailEnd/>
          </a:ln>
        </p:spPr>
        <p:txBody>
          <a:bodyPr wrap="square" rtlCol="0" anchor="ctr">
            <a:noAutofit/>
          </a:bodyPr>
          <a:lstStyle>
            <a:defPPr>
              <a:defRPr lang="de-DE"/>
            </a:defPPr>
            <a:lvl1pPr>
              <a:defRPr sz="1400">
                <a:latin typeface="+mn-lt"/>
              </a:defRPr>
            </a:lvl1pPr>
          </a:lstStyle>
          <a:p>
            <a:pPr algn="ctr"/>
            <a:r>
              <a:rPr lang="pl-PL" altLang="de-DE" sz="1800" dirty="0"/>
              <a:t>BPMN can answer many of those questions</a:t>
            </a:r>
            <a:endParaRPr lang="de-DE" altLang="de-DE" sz="1800" dirty="0"/>
          </a:p>
        </p:txBody>
      </p:sp>
    </p:spTree>
    <p:extLst>
      <p:ext uri="{BB962C8B-B14F-4D97-AF65-F5344CB8AC3E}">
        <p14:creationId xmlns:p14="http://schemas.microsoft.com/office/powerpoint/2010/main" val="38780013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pl-PL" altLang="de-DE" dirty="0"/>
              <a:t>BPMN </a:t>
            </a:r>
            <a:r>
              <a:rPr lang="de-DE" altLang="de-DE" dirty="0"/>
              <a:t>E</a:t>
            </a:r>
            <a:r>
              <a:rPr lang="pl-PL" altLang="de-DE" dirty="0"/>
              <a:t>lements</a:t>
            </a:r>
            <a:r>
              <a:rPr lang="de-DE" altLang="de-DE" dirty="0"/>
              <a:t>!</a:t>
            </a:r>
            <a:endParaRPr lang="de-AT" dirty="0"/>
          </a:p>
        </p:txBody>
      </p:sp>
      <p:graphicFrame>
        <p:nvGraphicFramePr>
          <p:cNvPr id="5" name="Group 3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16202639"/>
              </p:ext>
            </p:extLst>
          </p:nvPr>
        </p:nvGraphicFramePr>
        <p:xfrm>
          <a:off x="666050" y="1620331"/>
          <a:ext cx="6480900" cy="4247166"/>
        </p:xfrm>
        <a:graphic>
          <a:graphicData uri="http://schemas.openxmlformats.org/drawingml/2006/table">
            <a:tbl>
              <a:tblPr/>
              <a:tblGrid>
                <a:gridCol w="97831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50258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16030">
                <a:tc>
                  <a:txBody>
                    <a:bodyPr/>
                    <a:lstStyle/>
                    <a:p>
                      <a:pPr marL="0" marR="0" lvl="0" indent="0" algn="ctr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de-AT" sz="2800" b="0" i="0" kern="1200" dirty="0">
                          <a:solidFill>
                            <a:schemeClr val="bg1"/>
                          </a:solidFill>
                          <a:effectLst/>
                          <a:latin typeface="FontAwesome" pitchFamily="2" charset="0"/>
                          <a:ea typeface="+mn-ea"/>
                          <a:cs typeface="+mn-cs"/>
                        </a:rPr>
                        <a:t></a:t>
                      </a:r>
                      <a:endParaRPr kumimoji="0" lang="de-DE" sz="2800" b="1" i="0" u="none" strike="noStrike" cap="none" normalizeH="0" baseline="0" noProof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FontAwesome" pitchFamily="2" charset="0"/>
                      </a:endParaRPr>
                    </a:p>
                  </a:txBody>
                  <a:tcPr marL="90000" marR="90000" marT="90009" marB="90009" anchor="ctr" horzOverflow="overflow">
                    <a:lnL cap="flat">
                      <a:noFill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cap="flat">
                      <a:noFill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66B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pl-PL" sz="1800" dirty="0"/>
                        <a:t>What can start a proces</a:t>
                      </a:r>
                      <a:r>
                        <a:rPr lang="de-DE" sz="1800" dirty="0"/>
                        <a:t>?</a:t>
                      </a:r>
                      <a:endParaRPr lang="pl-PL" sz="1800" dirty="0"/>
                    </a:p>
                  </a:txBody>
                  <a:tcPr marL="90000" marR="90000" marT="90009" marB="90009" anchor="ctr" horzOverflow="overflow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cap="flat">
                      <a:noFill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BDC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8040">
                <a:tc>
                  <a:txBody>
                    <a:bodyPr/>
                    <a:lstStyle/>
                    <a:p>
                      <a:pPr marL="0" marR="0" lvl="0" indent="0" algn="ctr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de-AT" sz="2800" b="0" i="0" kern="1200" dirty="0">
                          <a:solidFill>
                            <a:schemeClr val="bg1"/>
                          </a:solidFill>
                          <a:effectLst/>
                          <a:latin typeface="FontAwesome" pitchFamily="2" charset="0"/>
                          <a:ea typeface="+mn-ea"/>
                          <a:cs typeface="+mn-cs"/>
                        </a:rPr>
                        <a:t></a:t>
                      </a:r>
                      <a:endParaRPr kumimoji="0" lang="de-DE" sz="2800" b="1" i="0" u="none" strike="noStrike" cap="none" normalizeH="0" baseline="0" noProof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FontAwesome" pitchFamily="2" charset="0"/>
                      </a:endParaRPr>
                    </a:p>
                  </a:txBody>
                  <a:tcPr marL="90000" marR="90000" marT="90009" marB="90009" anchor="ctr" horzOverflow="overflow">
                    <a:lnL cap="flat">
                      <a:noFill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66B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pl-PL" sz="1800" dirty="0"/>
                        <a:t>How does my process end</a:t>
                      </a:r>
                      <a:r>
                        <a:rPr lang="de-DE" sz="1800" dirty="0"/>
                        <a:t>?</a:t>
                      </a:r>
                      <a:endParaRPr lang="pl-PL" sz="1800" dirty="0"/>
                    </a:p>
                  </a:txBody>
                  <a:tcPr marL="90000" marR="90000" marT="90009" marB="90009" anchor="ctr" horzOverflow="overflow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BDC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01402">
                <a:tc>
                  <a:txBody>
                    <a:bodyPr/>
                    <a:lstStyle/>
                    <a:p>
                      <a:pPr marL="0" marR="0" lvl="0" indent="0" algn="ctr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AT" sz="2800" b="0" i="0" kern="1200" dirty="0">
                          <a:solidFill>
                            <a:schemeClr val="bg1"/>
                          </a:solidFill>
                          <a:effectLst/>
                          <a:latin typeface="FontAwesome" pitchFamily="2" charset="0"/>
                          <a:ea typeface="+mn-ea"/>
                          <a:cs typeface="+mn-cs"/>
                        </a:rPr>
                        <a:t></a:t>
                      </a:r>
                      <a:endParaRPr kumimoji="0" lang="de-DE" sz="2800" b="1" i="0" u="none" strike="noStrike" cap="none" normalizeH="0" baseline="0" noProof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FontAwesome" pitchFamily="2" charset="0"/>
                      </a:endParaRPr>
                    </a:p>
                  </a:txBody>
                  <a:tcPr marL="90000" marR="90000" marT="90009" marB="90009" anchor="ctr" horzOverflow="overflow">
                    <a:lnL cap="flat">
                      <a:noFill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66B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pl-PL" sz="1800" dirty="0"/>
                        <a:t>What can happen during the proces</a:t>
                      </a:r>
                      <a:r>
                        <a:rPr lang="de-DE" sz="1800" dirty="0"/>
                        <a:t>?</a:t>
                      </a:r>
                      <a:endParaRPr lang="pl-PL" sz="1800" dirty="0"/>
                    </a:p>
                  </a:txBody>
                  <a:tcPr marL="90000" marR="90000" marT="90009" marB="90009" anchor="ctr" horzOverflow="overflow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BDC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ctr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de-AT" sz="2800" b="0" i="0" kern="1200" dirty="0">
                          <a:solidFill>
                            <a:schemeClr val="bg1"/>
                          </a:solidFill>
                          <a:effectLst/>
                          <a:latin typeface="FontAwesome" pitchFamily="2" charset="0"/>
                          <a:ea typeface="+mn-ea"/>
                          <a:cs typeface="+mn-cs"/>
                        </a:rPr>
                        <a:t></a:t>
                      </a:r>
                      <a:endParaRPr kumimoji="0" lang="de-DE" sz="2800" b="1" i="0" u="none" strike="noStrike" cap="none" normalizeH="0" baseline="0" noProof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FontAwesome" pitchFamily="2" charset="0"/>
                      </a:endParaRPr>
                    </a:p>
                  </a:txBody>
                  <a:tcPr marL="90000" marR="90000" marT="90009" marB="90009" anchor="ctr" horzOverflow="overflow">
                    <a:lnL cap="flat">
                      <a:noFill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66B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pl-PL" sz="1800" dirty="0"/>
                        <a:t>What do we do in a proces</a:t>
                      </a:r>
                      <a:r>
                        <a:rPr lang="de-DE" sz="1800" dirty="0"/>
                        <a:t>?</a:t>
                      </a:r>
                      <a:endParaRPr lang="pl-PL" sz="1800" dirty="0"/>
                    </a:p>
                  </a:txBody>
                  <a:tcPr marL="90000" marR="90000" marT="90009" marB="90009" anchor="ctr" horzOverflow="overflow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BDC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7418">
                <a:tc>
                  <a:txBody>
                    <a:bodyPr/>
                    <a:lstStyle/>
                    <a:p>
                      <a:pPr marL="0" marR="0" lvl="0" indent="0" algn="ctr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AT" sz="2800" b="0" i="0" kern="1200" dirty="0">
                          <a:solidFill>
                            <a:schemeClr val="bg1"/>
                          </a:solidFill>
                          <a:effectLst/>
                          <a:latin typeface="FontAwesome" pitchFamily="2" charset="0"/>
                          <a:ea typeface="+mn-ea"/>
                          <a:cs typeface="+mn-cs"/>
                        </a:rPr>
                        <a:t></a:t>
                      </a:r>
                      <a:endParaRPr kumimoji="0" lang="de-DE" sz="2800" b="1" i="0" u="none" strike="noStrike" cap="none" normalizeH="0" baseline="0" noProof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FontAwesome" pitchFamily="2" charset="0"/>
                      </a:endParaRPr>
                    </a:p>
                  </a:txBody>
                  <a:tcPr marL="90000" marR="90000" marT="90009" marB="90009" anchor="ctr" horzOverflow="overflow">
                    <a:lnL cap="flat">
                      <a:noFill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66B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>
                          <a:srgbClr val="4D4D4D"/>
                        </a:buClr>
                        <a:buSzTx/>
                        <a:buFont typeface="Wingdings 3" pitchFamily="18" charset="2"/>
                        <a:buNone/>
                        <a:tabLst/>
                        <a:defRPr/>
                      </a:pPr>
                      <a:r>
                        <a:rPr lang="pl-PL" sz="1800" dirty="0"/>
                        <a:t>How does the process flow</a:t>
                      </a:r>
                      <a:r>
                        <a:rPr lang="de-DE" sz="1800" dirty="0"/>
                        <a:t>?</a:t>
                      </a:r>
                      <a:endParaRPr lang="pl-PL" sz="1800" dirty="0"/>
                    </a:p>
                  </a:txBody>
                  <a:tcPr marL="90000" marR="90000" marT="90009" marB="90009" anchor="ctr" horzOverflow="overflow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BDC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78770">
                <a:tc>
                  <a:txBody>
                    <a:bodyPr/>
                    <a:lstStyle/>
                    <a:p>
                      <a:pPr marL="0" marR="0" lvl="0" indent="0" algn="ctr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AT" sz="2800" b="0" i="0" kern="1200" dirty="0">
                          <a:solidFill>
                            <a:schemeClr val="bg1"/>
                          </a:solidFill>
                          <a:effectLst/>
                          <a:latin typeface="FontAwesome" pitchFamily="2" charset="0"/>
                          <a:ea typeface="+mn-ea"/>
                          <a:cs typeface="+mn-cs"/>
                        </a:rPr>
                        <a:t></a:t>
                      </a:r>
                      <a:endParaRPr kumimoji="0" lang="de-DE" sz="2800" b="1" i="0" u="none" strike="noStrike" cap="none" normalizeH="0" baseline="0" noProof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FontAwesome" pitchFamily="2" charset="0"/>
                      </a:endParaRPr>
                    </a:p>
                  </a:txBody>
                  <a:tcPr marL="90000" marR="90000" marT="90009" marB="90009" anchor="ctr" horzOverflow="overflow">
                    <a:lnL cap="flat">
                      <a:noFill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66B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>
                          <a:srgbClr val="4D4D4D"/>
                        </a:buClr>
                        <a:buSzTx/>
                        <a:buFont typeface="Wingdings 3" pitchFamily="18" charset="2"/>
                        <a:buNone/>
                        <a:tabLst/>
                        <a:defRPr/>
                      </a:pPr>
                      <a:r>
                        <a:rPr lang="pl-PL" sz="1800" dirty="0"/>
                        <a:t>Who does what in a process</a:t>
                      </a:r>
                      <a:r>
                        <a:rPr lang="de-DE" sz="1800" dirty="0"/>
                        <a:t>?</a:t>
                      </a:r>
                      <a:endParaRPr lang="pl-PL" sz="1800" dirty="0"/>
                    </a:p>
                  </a:txBody>
                  <a:tcPr marL="90000" marR="90000" marT="90009" marB="90009" anchor="ctr" horzOverflow="overflow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BDC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78770">
                <a:tc>
                  <a:txBody>
                    <a:bodyPr/>
                    <a:lstStyle/>
                    <a:p>
                      <a:pPr marL="0" marR="0" lvl="0" indent="0" algn="ctr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AT" sz="2800" b="0" i="0" kern="1200" dirty="0">
                          <a:solidFill>
                            <a:schemeClr val="bg1"/>
                          </a:solidFill>
                          <a:effectLst/>
                          <a:latin typeface="FontAwesome" pitchFamily="2" charset="0"/>
                          <a:ea typeface="+mn-ea"/>
                          <a:cs typeface="+mn-cs"/>
                        </a:rPr>
                        <a:t></a:t>
                      </a:r>
                      <a:endParaRPr kumimoji="0" lang="de-DE" sz="2800" b="1" i="0" u="none" strike="noStrike" cap="none" normalizeH="0" baseline="0" noProof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FontAwesome" pitchFamily="2" charset="0"/>
                      </a:endParaRPr>
                    </a:p>
                  </a:txBody>
                  <a:tcPr marL="90000" marR="90000" marT="90009" marB="90009" anchor="ctr" horzOverflow="overflow">
                    <a:lnL cap="flat">
                      <a:noFill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66B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pl-PL" sz="1800" dirty="0"/>
                        <a:t>… and possibly many more</a:t>
                      </a:r>
                      <a:r>
                        <a:rPr lang="de-DE" sz="1800" dirty="0"/>
                        <a:t>.</a:t>
                      </a:r>
                      <a:endParaRPr lang="de-AT" sz="1800" dirty="0"/>
                    </a:p>
                  </a:txBody>
                  <a:tcPr marL="90000" marR="90000" marT="90009" marB="90009" anchor="ctr" horzOverflow="overflow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BDC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6" name="Textfeld 5"/>
          <p:cNvSpPr txBox="1"/>
          <p:nvPr/>
        </p:nvSpPr>
        <p:spPr bwMode="auto">
          <a:xfrm>
            <a:off x="666049" y="6085101"/>
            <a:ext cx="9371663" cy="1080000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noFill/>
            <a:miter lim="800000"/>
            <a:headEnd/>
            <a:tailEnd/>
          </a:ln>
        </p:spPr>
        <p:txBody>
          <a:bodyPr wrap="square" rtlCol="0" anchor="ctr">
            <a:noAutofit/>
          </a:bodyPr>
          <a:lstStyle>
            <a:defPPr>
              <a:defRPr lang="de-DE"/>
            </a:defPPr>
            <a:lvl1pPr>
              <a:defRPr sz="1400">
                <a:latin typeface="+mn-lt"/>
              </a:defRPr>
            </a:lvl1pPr>
          </a:lstStyle>
          <a:p>
            <a:pPr algn="ctr"/>
            <a:r>
              <a:rPr lang="pl-PL" altLang="de-DE" sz="1800" dirty="0"/>
              <a:t>BPMN can answer many of those questions</a:t>
            </a:r>
            <a:endParaRPr lang="de-DE" altLang="de-DE" sz="1800" dirty="0"/>
          </a:p>
        </p:txBody>
      </p:sp>
      <p:sp>
        <p:nvSpPr>
          <p:cNvPr id="8" name="Textfeld 7"/>
          <p:cNvSpPr txBox="1"/>
          <p:nvPr/>
        </p:nvSpPr>
        <p:spPr bwMode="auto">
          <a:xfrm>
            <a:off x="8083080" y="1620331"/>
            <a:ext cx="1937272" cy="4212000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noFill/>
            <a:miter lim="800000"/>
            <a:headEnd/>
            <a:tailEnd/>
          </a:ln>
        </p:spPr>
        <p:txBody>
          <a:bodyPr wrap="square" rtlCol="0" anchor="t">
            <a:noAutofit/>
          </a:bodyPr>
          <a:lstStyle>
            <a:defPPr>
              <a:defRPr lang="de-DE"/>
            </a:defPPr>
            <a:lvl1pPr>
              <a:defRPr sz="1400">
                <a:latin typeface="+mn-lt"/>
              </a:defRPr>
            </a:lvl1pPr>
          </a:lstStyle>
          <a:p>
            <a:pPr algn="ctr"/>
            <a:endParaRPr lang="de-DE" altLang="de-DE" sz="100" dirty="0"/>
          </a:p>
          <a:p>
            <a:pPr algn="ctr"/>
            <a:endParaRPr lang="de-DE" altLang="de-DE" sz="1800" dirty="0"/>
          </a:p>
          <a:p>
            <a:pPr algn="ctr"/>
            <a:endParaRPr lang="de-DE" altLang="de-DE" sz="1800" dirty="0"/>
          </a:p>
          <a:p>
            <a:pPr algn="ctr"/>
            <a:endParaRPr lang="de-DE" altLang="de-DE" sz="1800" dirty="0"/>
          </a:p>
          <a:p>
            <a:pPr algn="ctr"/>
            <a:r>
              <a:rPr lang="de-DE" altLang="de-DE" sz="1800" dirty="0"/>
              <a:t>Events</a:t>
            </a:r>
          </a:p>
          <a:p>
            <a:pPr algn="ctr"/>
            <a:endParaRPr lang="de-DE" altLang="de-DE" sz="1800" dirty="0"/>
          </a:p>
          <a:p>
            <a:pPr algn="ctr"/>
            <a:endParaRPr lang="de-DE" altLang="de-DE" sz="1800" dirty="0"/>
          </a:p>
          <a:p>
            <a:pPr algn="ctr"/>
            <a:endParaRPr lang="de-DE" altLang="de-DE" sz="1800" dirty="0"/>
          </a:p>
          <a:p>
            <a:pPr algn="ctr"/>
            <a:r>
              <a:rPr lang="de-DE" altLang="de-DE" sz="1800" dirty="0" err="1"/>
              <a:t>Activities</a:t>
            </a:r>
            <a:endParaRPr lang="de-DE" altLang="de-DE" sz="1800" dirty="0"/>
          </a:p>
          <a:p>
            <a:pPr algn="ctr"/>
            <a:endParaRPr lang="de-DE" altLang="de-DE" sz="2200" dirty="0"/>
          </a:p>
          <a:p>
            <a:pPr algn="ctr"/>
            <a:r>
              <a:rPr lang="de-DE" altLang="de-DE" sz="1800" dirty="0"/>
              <a:t>Gateways</a:t>
            </a:r>
          </a:p>
          <a:p>
            <a:pPr algn="ctr"/>
            <a:endParaRPr lang="de-DE" altLang="de-DE" sz="2200" dirty="0"/>
          </a:p>
          <a:p>
            <a:pPr algn="ctr"/>
            <a:r>
              <a:rPr lang="de-DE" altLang="de-DE" sz="1800" dirty="0" err="1"/>
              <a:t>Swimlanes</a:t>
            </a:r>
            <a:endParaRPr lang="de-DE" altLang="de-DE" sz="1800" dirty="0"/>
          </a:p>
        </p:txBody>
      </p:sp>
      <p:sp>
        <p:nvSpPr>
          <p:cNvPr id="9" name="Nawias klamrowy zamykający 2"/>
          <p:cNvSpPr/>
          <p:nvPr/>
        </p:nvSpPr>
        <p:spPr>
          <a:xfrm>
            <a:off x="7388828" y="1764351"/>
            <a:ext cx="531207" cy="1656230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1" name="Nawias klamrowy zamykający 14"/>
          <p:cNvSpPr/>
          <p:nvPr/>
        </p:nvSpPr>
        <p:spPr>
          <a:xfrm>
            <a:off x="7388827" y="3461663"/>
            <a:ext cx="531207" cy="529335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3" name="Nawias klamrowy zamykający 14"/>
          <p:cNvSpPr/>
          <p:nvPr/>
        </p:nvSpPr>
        <p:spPr>
          <a:xfrm>
            <a:off x="7388828" y="4115416"/>
            <a:ext cx="531207" cy="529335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4" name="Nawias klamrowy zamykający 14"/>
          <p:cNvSpPr/>
          <p:nvPr/>
        </p:nvSpPr>
        <p:spPr>
          <a:xfrm>
            <a:off x="7407853" y="4691496"/>
            <a:ext cx="531207" cy="529335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4433291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pl-PL" altLang="de-DE" dirty="0"/>
              <a:t>Events</a:t>
            </a:r>
            <a:endParaRPr lang="de-AT" dirty="0"/>
          </a:p>
        </p:txBody>
      </p:sp>
      <p:sp>
        <p:nvSpPr>
          <p:cNvPr id="4" name="Textplatzhalter 3"/>
          <p:cNvSpPr>
            <a:spLocks noGrp="1"/>
          </p:cNvSpPr>
          <p:nvPr>
            <p:ph type="body" sz="quarter" idx="17"/>
          </p:nvPr>
        </p:nvSpPr>
        <p:spPr>
          <a:xfrm>
            <a:off x="666700" y="6480000"/>
            <a:ext cx="9072610" cy="778675"/>
          </a:xfrm>
        </p:spPr>
        <p:txBody>
          <a:bodyPr lIns="0">
            <a:spAutoFit/>
          </a:bodyPr>
          <a:lstStyle/>
          <a:p>
            <a:pPr marL="355600" lvl="1" indent="-355600">
              <a:spcAft>
                <a:spcPts val="600"/>
              </a:spcAft>
              <a:buSzPct val="75000"/>
            </a:pPr>
            <a:r>
              <a:rPr lang="pl-PL" sz="1800" dirty="0"/>
              <a:t>Events are depicted as circles</a:t>
            </a:r>
          </a:p>
          <a:p>
            <a:pPr marL="355600" lvl="1" indent="-355600">
              <a:spcAft>
                <a:spcPts val="600"/>
              </a:spcAft>
              <a:buSzPct val="75000"/>
            </a:pPr>
            <a:r>
              <a:rPr lang="pl-PL" sz="1800" dirty="0"/>
              <a:t>They allow you to document important events influencing the process flow (especially start and end)</a:t>
            </a:r>
          </a:p>
        </p:txBody>
      </p:sp>
      <p:pic>
        <p:nvPicPr>
          <p:cNvPr id="7" name="Grafik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7350" y="1493992"/>
            <a:ext cx="9360000" cy="4230909"/>
          </a:xfrm>
          <a:prstGeom prst="rect">
            <a:avLst/>
          </a:prstGeom>
        </p:spPr>
      </p:pic>
      <p:sp>
        <p:nvSpPr>
          <p:cNvPr id="5" name="Textplatzhalter 4"/>
          <p:cNvSpPr>
            <a:spLocks noGrp="1"/>
          </p:cNvSpPr>
          <p:nvPr>
            <p:ph type="body" sz="quarter" idx="13"/>
          </p:nvPr>
        </p:nvSpPr>
        <p:spPr>
          <a:xfrm>
            <a:off x="666700" y="1009424"/>
            <a:ext cx="9059240" cy="413753"/>
          </a:xfrm>
        </p:spPr>
        <p:txBody>
          <a:bodyPr/>
          <a:lstStyle/>
          <a:p>
            <a:r>
              <a:rPr lang="pl-PL" dirty="0"/>
              <a:t>Let’s take a look at an example BPMN diagram</a:t>
            </a:r>
          </a:p>
          <a:p>
            <a:endParaRPr lang="de-AT" dirty="0"/>
          </a:p>
        </p:txBody>
      </p:sp>
      <p:sp>
        <p:nvSpPr>
          <p:cNvPr id="6" name="Textplatzhalter 3"/>
          <p:cNvSpPr txBox="1">
            <a:spLocks/>
          </p:cNvSpPr>
          <p:nvPr/>
        </p:nvSpPr>
        <p:spPr>
          <a:xfrm>
            <a:off x="2754340" y="5887228"/>
            <a:ext cx="1655580" cy="413753"/>
          </a:xfrm>
          <a:prstGeom prst="rect">
            <a:avLst/>
          </a:prstGeom>
        </p:spPr>
        <p:txBody>
          <a:bodyPr lIns="0" tIns="36000" rIns="112321" bIns="36000"/>
          <a:lstStyle>
            <a:lvl1pPr marL="420688" indent="-4206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b="1" kern="1200" baseline="0">
                <a:solidFill>
                  <a:schemeClr val="tx1"/>
                </a:solidFill>
                <a:latin typeface="Arial Narrow" pitchFamily="34" charset="0"/>
                <a:ea typeface="+mn-ea"/>
                <a:cs typeface="+mn-cs"/>
              </a:defRPr>
            </a:lvl1pPr>
            <a:lvl2pPr marL="911225" indent="-35083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200" kern="1200">
                <a:solidFill>
                  <a:schemeClr val="tx1"/>
                </a:solidFill>
                <a:latin typeface="Arial Narrow" pitchFamily="34" charset="0"/>
                <a:ea typeface="+mn-ea"/>
                <a:cs typeface="+mn-cs"/>
              </a:defRPr>
            </a:lvl2pPr>
            <a:lvl3pPr marL="1403350" indent="-2794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965325" indent="-2794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525713" indent="-2794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88813" indent="-280801" algn="l" defTabSz="1123205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0414" indent="-280801" algn="l" defTabSz="1123205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12016" indent="-280801" algn="l" defTabSz="1123205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773618" indent="-280801" algn="l" defTabSz="1123205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altLang="de-DE" dirty="0"/>
              <a:t>(Start) Event</a:t>
            </a:r>
            <a:endParaRPr lang="de-DE" altLang="de-DE" dirty="0"/>
          </a:p>
        </p:txBody>
      </p:sp>
      <p:sp>
        <p:nvSpPr>
          <p:cNvPr id="8" name="Textplatzhalter 3"/>
          <p:cNvSpPr txBox="1">
            <a:spLocks/>
          </p:cNvSpPr>
          <p:nvPr/>
        </p:nvSpPr>
        <p:spPr>
          <a:xfrm>
            <a:off x="6355490" y="5887228"/>
            <a:ext cx="1655580" cy="413753"/>
          </a:xfrm>
          <a:prstGeom prst="rect">
            <a:avLst/>
          </a:prstGeom>
        </p:spPr>
        <p:txBody>
          <a:bodyPr lIns="0" tIns="36000" rIns="112321" bIns="36000"/>
          <a:lstStyle>
            <a:lvl1pPr marL="420688" indent="-4206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b="1" kern="1200" baseline="0">
                <a:solidFill>
                  <a:schemeClr val="tx1"/>
                </a:solidFill>
                <a:latin typeface="Arial Narrow" pitchFamily="34" charset="0"/>
                <a:ea typeface="+mn-ea"/>
                <a:cs typeface="+mn-cs"/>
              </a:defRPr>
            </a:lvl1pPr>
            <a:lvl2pPr marL="911225" indent="-35083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200" kern="1200">
                <a:solidFill>
                  <a:schemeClr val="tx1"/>
                </a:solidFill>
                <a:latin typeface="Arial Narrow" pitchFamily="34" charset="0"/>
                <a:ea typeface="+mn-ea"/>
                <a:cs typeface="+mn-cs"/>
              </a:defRPr>
            </a:lvl2pPr>
            <a:lvl3pPr marL="1403350" indent="-2794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965325" indent="-2794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525713" indent="-2794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88813" indent="-280801" algn="l" defTabSz="1123205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0414" indent="-280801" algn="l" defTabSz="1123205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12016" indent="-280801" algn="l" defTabSz="1123205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773618" indent="-280801" algn="l" defTabSz="1123205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altLang="de-DE" dirty="0"/>
              <a:t>(End) Event</a:t>
            </a:r>
            <a:endParaRPr lang="de-DE" altLang="de-DE" dirty="0"/>
          </a:p>
        </p:txBody>
      </p:sp>
      <p:cxnSp>
        <p:nvCxnSpPr>
          <p:cNvPr id="9" name="Gerade Verbindung 41"/>
          <p:cNvCxnSpPr/>
          <p:nvPr/>
        </p:nvCxnSpPr>
        <p:spPr>
          <a:xfrm flipH="1" flipV="1">
            <a:off x="1818210" y="3924651"/>
            <a:ext cx="864120" cy="2169453"/>
          </a:xfrm>
          <a:prstGeom prst="line">
            <a:avLst/>
          </a:prstGeom>
          <a:ln w="19050">
            <a:solidFill>
              <a:srgbClr val="0054A3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Gerade Verbindung 41"/>
          <p:cNvCxnSpPr/>
          <p:nvPr/>
        </p:nvCxnSpPr>
        <p:spPr>
          <a:xfrm flipV="1">
            <a:off x="7651020" y="4644752"/>
            <a:ext cx="1224170" cy="1449352"/>
          </a:xfrm>
          <a:prstGeom prst="line">
            <a:avLst/>
          </a:prstGeom>
          <a:ln w="19050">
            <a:solidFill>
              <a:srgbClr val="0054A3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607677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pl-PL" altLang="de-DE" dirty="0"/>
              <a:t>Activities</a:t>
            </a:r>
            <a:endParaRPr lang="de-AT" dirty="0"/>
          </a:p>
        </p:txBody>
      </p:sp>
      <p:sp>
        <p:nvSpPr>
          <p:cNvPr id="4" name="Textplatzhalter 3"/>
          <p:cNvSpPr>
            <a:spLocks noGrp="1"/>
          </p:cNvSpPr>
          <p:nvPr>
            <p:ph type="body" sz="quarter" idx="17"/>
          </p:nvPr>
        </p:nvSpPr>
        <p:spPr>
          <a:xfrm>
            <a:off x="666700" y="6480000"/>
            <a:ext cx="9072610" cy="778675"/>
          </a:xfrm>
        </p:spPr>
        <p:txBody>
          <a:bodyPr lIns="0">
            <a:spAutoFit/>
          </a:bodyPr>
          <a:lstStyle/>
          <a:p>
            <a:pPr marL="355600" lvl="1" indent="-355600">
              <a:spcAft>
                <a:spcPts val="600"/>
              </a:spcAft>
              <a:buSzPct val="75000"/>
            </a:pPr>
            <a:r>
              <a:rPr lang="pl-PL" sz="1800" dirty="0"/>
              <a:t>Activities (Tasks and Sub</a:t>
            </a:r>
            <a:r>
              <a:rPr lang="de-DE" sz="1800" dirty="0"/>
              <a:t>p</a:t>
            </a:r>
            <a:r>
              <a:rPr lang="pl-PL" sz="1800" dirty="0"/>
              <a:t>rocesses) are shown as rounded rectangles</a:t>
            </a:r>
          </a:p>
          <a:p>
            <a:pPr marL="355600" lvl="1" indent="-355600">
              <a:spcAft>
                <a:spcPts val="600"/>
              </a:spcAft>
              <a:buSzPct val="75000"/>
            </a:pPr>
            <a:r>
              <a:rPr lang="pl-PL" sz="1800" dirty="0"/>
              <a:t>They allow you to document work performed in a process</a:t>
            </a:r>
          </a:p>
        </p:txBody>
      </p:sp>
      <p:pic>
        <p:nvPicPr>
          <p:cNvPr id="7" name="Grafik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7350" y="1493992"/>
            <a:ext cx="9360000" cy="4230909"/>
          </a:xfrm>
          <a:prstGeom prst="rect">
            <a:avLst/>
          </a:prstGeom>
        </p:spPr>
      </p:pic>
      <p:sp>
        <p:nvSpPr>
          <p:cNvPr id="5" name="Textplatzhalter 4"/>
          <p:cNvSpPr>
            <a:spLocks noGrp="1"/>
          </p:cNvSpPr>
          <p:nvPr>
            <p:ph type="body" sz="quarter" idx="13"/>
          </p:nvPr>
        </p:nvSpPr>
        <p:spPr>
          <a:xfrm>
            <a:off x="666700" y="1009424"/>
            <a:ext cx="9059240" cy="413753"/>
          </a:xfrm>
        </p:spPr>
        <p:txBody>
          <a:bodyPr/>
          <a:lstStyle/>
          <a:p>
            <a:r>
              <a:rPr lang="pl-PL" dirty="0"/>
              <a:t>Let’s take a look at an example BPMN diagram</a:t>
            </a:r>
          </a:p>
          <a:p>
            <a:endParaRPr lang="de-AT" dirty="0"/>
          </a:p>
        </p:txBody>
      </p:sp>
      <p:cxnSp>
        <p:nvCxnSpPr>
          <p:cNvPr id="9" name="Gerade Verbindung 41"/>
          <p:cNvCxnSpPr/>
          <p:nvPr/>
        </p:nvCxnSpPr>
        <p:spPr>
          <a:xfrm flipH="1" flipV="1">
            <a:off x="3330420" y="3780632"/>
            <a:ext cx="1368190" cy="2169452"/>
          </a:xfrm>
          <a:prstGeom prst="line">
            <a:avLst/>
          </a:prstGeom>
          <a:ln w="19050">
            <a:solidFill>
              <a:srgbClr val="0054A3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platzhalter 3"/>
          <p:cNvSpPr txBox="1">
            <a:spLocks/>
          </p:cNvSpPr>
          <p:nvPr/>
        </p:nvSpPr>
        <p:spPr>
          <a:xfrm>
            <a:off x="4770620" y="5743208"/>
            <a:ext cx="1152160" cy="413753"/>
          </a:xfrm>
          <a:prstGeom prst="rect">
            <a:avLst/>
          </a:prstGeom>
        </p:spPr>
        <p:txBody>
          <a:bodyPr lIns="0" tIns="36000" rIns="112321" bIns="36000"/>
          <a:lstStyle>
            <a:lvl1pPr marL="420688" indent="-4206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b="1" kern="1200" baseline="0">
                <a:solidFill>
                  <a:schemeClr val="tx1"/>
                </a:solidFill>
                <a:latin typeface="Arial Narrow" pitchFamily="34" charset="0"/>
                <a:ea typeface="+mn-ea"/>
                <a:cs typeface="+mn-cs"/>
              </a:defRPr>
            </a:lvl1pPr>
            <a:lvl2pPr marL="911225" indent="-35083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200" kern="1200">
                <a:solidFill>
                  <a:schemeClr val="tx1"/>
                </a:solidFill>
                <a:latin typeface="Arial Narrow" pitchFamily="34" charset="0"/>
                <a:ea typeface="+mn-ea"/>
                <a:cs typeface="+mn-cs"/>
              </a:defRPr>
            </a:lvl2pPr>
            <a:lvl3pPr marL="1403350" indent="-2794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965325" indent="-2794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525713" indent="-2794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88813" indent="-280801" algn="l" defTabSz="1123205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0414" indent="-280801" algn="l" defTabSz="1123205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12016" indent="-280801" algn="l" defTabSz="1123205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773618" indent="-280801" algn="l" defTabSz="1123205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altLang="de-DE" dirty="0"/>
              <a:t>Activity</a:t>
            </a:r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21993439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pl-PL" altLang="de-DE" dirty="0"/>
              <a:t>Gateways</a:t>
            </a:r>
            <a:endParaRPr lang="de-AT" dirty="0"/>
          </a:p>
        </p:txBody>
      </p:sp>
      <p:sp>
        <p:nvSpPr>
          <p:cNvPr id="4" name="Textplatzhalter 3"/>
          <p:cNvSpPr>
            <a:spLocks noGrp="1"/>
          </p:cNvSpPr>
          <p:nvPr>
            <p:ph type="body" sz="quarter" idx="17"/>
          </p:nvPr>
        </p:nvSpPr>
        <p:spPr>
          <a:xfrm>
            <a:off x="666700" y="6480000"/>
            <a:ext cx="9072610" cy="778675"/>
          </a:xfrm>
        </p:spPr>
        <p:txBody>
          <a:bodyPr lIns="0">
            <a:spAutoFit/>
          </a:bodyPr>
          <a:lstStyle/>
          <a:p>
            <a:pPr marL="355600" lvl="1" indent="-355600">
              <a:spcAft>
                <a:spcPts val="600"/>
              </a:spcAft>
              <a:buSzPct val="75000"/>
            </a:pPr>
            <a:r>
              <a:rPr lang="pl-PL" sz="1800" dirty="0"/>
              <a:t>Gateways are depicted as diamonds</a:t>
            </a:r>
          </a:p>
          <a:p>
            <a:pPr marL="355600" lvl="1" indent="-355600">
              <a:spcAft>
                <a:spcPts val="600"/>
              </a:spcAft>
              <a:buSzPct val="75000"/>
            </a:pPr>
            <a:r>
              <a:rPr lang="pl-PL" sz="1800" dirty="0"/>
              <a:t>They help you to show where process paths can split and/or merge</a:t>
            </a:r>
          </a:p>
        </p:txBody>
      </p:sp>
      <p:pic>
        <p:nvPicPr>
          <p:cNvPr id="7" name="Grafik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7350" y="1493992"/>
            <a:ext cx="9360000" cy="4230909"/>
          </a:xfrm>
          <a:prstGeom prst="rect">
            <a:avLst/>
          </a:prstGeom>
        </p:spPr>
      </p:pic>
      <p:sp>
        <p:nvSpPr>
          <p:cNvPr id="5" name="Textplatzhalter 4"/>
          <p:cNvSpPr>
            <a:spLocks noGrp="1"/>
          </p:cNvSpPr>
          <p:nvPr>
            <p:ph type="body" sz="quarter" idx="13"/>
          </p:nvPr>
        </p:nvSpPr>
        <p:spPr>
          <a:xfrm>
            <a:off x="666700" y="1009424"/>
            <a:ext cx="9059240" cy="413753"/>
          </a:xfrm>
        </p:spPr>
        <p:txBody>
          <a:bodyPr/>
          <a:lstStyle/>
          <a:p>
            <a:r>
              <a:rPr lang="pl-PL" dirty="0"/>
              <a:t>Let’s take a look at an example BPMN diagram</a:t>
            </a:r>
          </a:p>
          <a:p>
            <a:endParaRPr lang="de-AT" dirty="0"/>
          </a:p>
        </p:txBody>
      </p:sp>
      <p:cxnSp>
        <p:nvCxnSpPr>
          <p:cNvPr id="9" name="Gerade Verbindung 41"/>
          <p:cNvCxnSpPr>
            <a:stCxn id="10" idx="3"/>
          </p:cNvCxnSpPr>
          <p:nvPr/>
        </p:nvCxnSpPr>
        <p:spPr>
          <a:xfrm flipV="1">
            <a:off x="5850770" y="3852643"/>
            <a:ext cx="864120" cy="2097442"/>
          </a:xfrm>
          <a:prstGeom prst="line">
            <a:avLst/>
          </a:prstGeom>
          <a:ln w="19050">
            <a:solidFill>
              <a:srgbClr val="0054A3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platzhalter 3"/>
          <p:cNvSpPr txBox="1">
            <a:spLocks/>
          </p:cNvSpPr>
          <p:nvPr/>
        </p:nvSpPr>
        <p:spPr>
          <a:xfrm>
            <a:off x="4842630" y="5743208"/>
            <a:ext cx="1008140" cy="413753"/>
          </a:xfrm>
          <a:prstGeom prst="rect">
            <a:avLst/>
          </a:prstGeom>
        </p:spPr>
        <p:txBody>
          <a:bodyPr lIns="0" tIns="36000" rIns="112321" bIns="36000"/>
          <a:lstStyle>
            <a:lvl1pPr marL="420688" indent="-4206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b="1" kern="1200" baseline="0">
                <a:solidFill>
                  <a:schemeClr val="tx1"/>
                </a:solidFill>
                <a:latin typeface="Arial Narrow" pitchFamily="34" charset="0"/>
                <a:ea typeface="+mn-ea"/>
                <a:cs typeface="+mn-cs"/>
              </a:defRPr>
            </a:lvl1pPr>
            <a:lvl2pPr marL="911225" indent="-35083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200" kern="1200">
                <a:solidFill>
                  <a:schemeClr val="tx1"/>
                </a:solidFill>
                <a:latin typeface="Arial Narrow" pitchFamily="34" charset="0"/>
                <a:ea typeface="+mn-ea"/>
                <a:cs typeface="+mn-cs"/>
              </a:defRPr>
            </a:lvl2pPr>
            <a:lvl3pPr marL="1403350" indent="-2794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965325" indent="-2794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525713" indent="-2794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88813" indent="-280801" algn="l" defTabSz="1123205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0414" indent="-280801" algn="l" defTabSz="1123205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12016" indent="-280801" algn="l" defTabSz="1123205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773618" indent="-280801" algn="l" defTabSz="1123205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altLang="de-DE" dirty="0"/>
              <a:t>Gateway</a:t>
            </a:r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41818783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pl-PL" altLang="de-DE" dirty="0"/>
              <a:t>Sequence Flow</a:t>
            </a:r>
            <a:endParaRPr lang="de-AT" dirty="0"/>
          </a:p>
        </p:txBody>
      </p:sp>
      <p:sp>
        <p:nvSpPr>
          <p:cNvPr id="4" name="Textplatzhalter 3"/>
          <p:cNvSpPr>
            <a:spLocks noGrp="1"/>
          </p:cNvSpPr>
          <p:nvPr>
            <p:ph type="body" sz="quarter" idx="17"/>
          </p:nvPr>
        </p:nvSpPr>
        <p:spPr>
          <a:xfrm>
            <a:off x="666700" y="6049093"/>
            <a:ext cx="9072610" cy="1188018"/>
          </a:xfrm>
        </p:spPr>
        <p:txBody>
          <a:bodyPr lIns="0">
            <a:spAutoFit/>
          </a:bodyPr>
          <a:lstStyle/>
          <a:p>
            <a:pPr marL="355600" lvl="1" indent="-355600">
              <a:spcAft>
                <a:spcPts val="600"/>
              </a:spcAft>
              <a:buSzPct val="75000"/>
            </a:pPr>
            <a:r>
              <a:rPr lang="en-US" sz="1800" dirty="0"/>
              <a:t>Sequence Flow is shown as an arrow drawn with a solid black line and filled arrowhead</a:t>
            </a:r>
          </a:p>
          <a:p>
            <a:pPr marL="355600" lvl="1" indent="-355600">
              <a:spcAft>
                <a:spcPts val="600"/>
              </a:spcAft>
              <a:buSzPct val="75000"/>
            </a:pPr>
            <a:r>
              <a:rPr lang="en-US" sz="1800" dirty="0"/>
              <a:t>It shows in which order process steps are performed</a:t>
            </a:r>
          </a:p>
          <a:p>
            <a:pPr marL="355600" lvl="1" indent="-355600">
              <a:spcAft>
                <a:spcPts val="600"/>
              </a:spcAft>
              <a:buSzPct val="75000"/>
            </a:pPr>
            <a:r>
              <a:rPr lang="en-US" sz="1800" dirty="0"/>
              <a:t>There are even more types of „arrows”, which in BPMN are called Connecting Objects</a:t>
            </a:r>
          </a:p>
        </p:txBody>
      </p:sp>
      <p:pic>
        <p:nvPicPr>
          <p:cNvPr id="7" name="Grafik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7350" y="1493992"/>
            <a:ext cx="9360000" cy="4230909"/>
          </a:xfrm>
          <a:prstGeom prst="rect">
            <a:avLst/>
          </a:prstGeom>
        </p:spPr>
      </p:pic>
      <p:sp>
        <p:nvSpPr>
          <p:cNvPr id="5" name="Textplatzhalter 4"/>
          <p:cNvSpPr>
            <a:spLocks noGrp="1"/>
          </p:cNvSpPr>
          <p:nvPr>
            <p:ph type="body" sz="quarter" idx="13"/>
          </p:nvPr>
        </p:nvSpPr>
        <p:spPr>
          <a:xfrm>
            <a:off x="666700" y="1009424"/>
            <a:ext cx="9059240" cy="413753"/>
          </a:xfrm>
        </p:spPr>
        <p:txBody>
          <a:bodyPr/>
          <a:lstStyle/>
          <a:p>
            <a:r>
              <a:rPr lang="pl-PL" dirty="0"/>
              <a:t>Let’s take a look at an example BPMN diagram</a:t>
            </a:r>
          </a:p>
          <a:p>
            <a:endParaRPr lang="de-AT" dirty="0"/>
          </a:p>
        </p:txBody>
      </p:sp>
      <p:cxnSp>
        <p:nvCxnSpPr>
          <p:cNvPr id="9" name="Gerade Verbindung 41"/>
          <p:cNvCxnSpPr/>
          <p:nvPr/>
        </p:nvCxnSpPr>
        <p:spPr>
          <a:xfrm flipH="1" flipV="1">
            <a:off x="2250272" y="3609447"/>
            <a:ext cx="2160298" cy="2233684"/>
          </a:xfrm>
          <a:prstGeom prst="line">
            <a:avLst/>
          </a:prstGeom>
          <a:ln w="19050">
            <a:solidFill>
              <a:srgbClr val="0054A3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platzhalter 3"/>
          <p:cNvSpPr txBox="1">
            <a:spLocks/>
          </p:cNvSpPr>
          <p:nvPr/>
        </p:nvSpPr>
        <p:spPr>
          <a:xfrm>
            <a:off x="4482580" y="5652891"/>
            <a:ext cx="1728240" cy="380480"/>
          </a:xfrm>
          <a:prstGeom prst="rect">
            <a:avLst/>
          </a:prstGeom>
        </p:spPr>
        <p:txBody>
          <a:bodyPr wrap="square" lIns="0" tIns="36000" rIns="112321" bIns="36000">
            <a:spAutoFit/>
          </a:bodyPr>
          <a:lstStyle>
            <a:lvl1pPr marL="420688" indent="-4206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b="1" kern="1200" baseline="0">
                <a:solidFill>
                  <a:schemeClr val="tx1"/>
                </a:solidFill>
                <a:latin typeface="Arial Narrow" pitchFamily="34" charset="0"/>
                <a:ea typeface="+mn-ea"/>
                <a:cs typeface="+mn-cs"/>
              </a:defRPr>
            </a:lvl1pPr>
            <a:lvl2pPr marL="911225" indent="-35083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200" kern="1200">
                <a:solidFill>
                  <a:schemeClr val="tx1"/>
                </a:solidFill>
                <a:latin typeface="Arial Narrow" pitchFamily="34" charset="0"/>
                <a:ea typeface="+mn-ea"/>
                <a:cs typeface="+mn-cs"/>
              </a:defRPr>
            </a:lvl2pPr>
            <a:lvl3pPr marL="1403350" indent="-2794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965325" indent="-2794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525713" indent="-2794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88813" indent="-280801" algn="l" defTabSz="1123205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0414" indent="-280801" algn="l" defTabSz="1123205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12016" indent="-280801" algn="l" defTabSz="1123205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773618" indent="-280801" algn="l" defTabSz="1123205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altLang="de-DE" dirty="0"/>
              <a:t>Sequence Flow</a:t>
            </a:r>
          </a:p>
        </p:txBody>
      </p:sp>
    </p:spTree>
    <p:extLst>
      <p:ext uri="{BB962C8B-B14F-4D97-AF65-F5344CB8AC3E}">
        <p14:creationId xmlns:p14="http://schemas.microsoft.com/office/powerpoint/2010/main" val="32472885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pl-PL" altLang="de-DE" dirty="0"/>
              <a:t>Swimlanes</a:t>
            </a:r>
            <a:endParaRPr lang="de-AT" dirty="0"/>
          </a:p>
        </p:txBody>
      </p:sp>
      <p:sp>
        <p:nvSpPr>
          <p:cNvPr id="4" name="Textplatzhalter 3"/>
          <p:cNvSpPr>
            <a:spLocks noGrp="1"/>
          </p:cNvSpPr>
          <p:nvPr>
            <p:ph type="body" sz="quarter" idx="17"/>
          </p:nvPr>
        </p:nvSpPr>
        <p:spPr>
          <a:xfrm>
            <a:off x="666700" y="6480000"/>
            <a:ext cx="9072610" cy="778675"/>
          </a:xfrm>
        </p:spPr>
        <p:txBody>
          <a:bodyPr lIns="0">
            <a:spAutoFit/>
          </a:bodyPr>
          <a:lstStyle/>
          <a:p>
            <a:pPr marL="355600" lvl="1" indent="-355600">
              <a:spcAft>
                <a:spcPts val="600"/>
              </a:spcAft>
              <a:buSzPct val="75000"/>
            </a:pPr>
            <a:r>
              <a:rPr lang="en-US" sz="1800" dirty="0" err="1"/>
              <a:t>Swimlanes</a:t>
            </a:r>
            <a:r>
              <a:rPr lang="en-US" sz="1800" dirty="0"/>
              <a:t> (Pools and Lanes) are shown as rectangles</a:t>
            </a:r>
          </a:p>
          <a:p>
            <a:pPr marL="355600" lvl="1" indent="-355600">
              <a:spcAft>
                <a:spcPts val="600"/>
              </a:spcAft>
              <a:buSzPct val="75000"/>
            </a:pPr>
            <a:r>
              <a:rPr lang="en-US" sz="1800" dirty="0"/>
              <a:t>They help you to show who performs which activities and its context (Pools).</a:t>
            </a:r>
          </a:p>
        </p:txBody>
      </p:sp>
      <p:pic>
        <p:nvPicPr>
          <p:cNvPr id="7" name="Grafik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7350" y="1493992"/>
            <a:ext cx="9360000" cy="4230909"/>
          </a:xfrm>
          <a:prstGeom prst="rect">
            <a:avLst/>
          </a:prstGeom>
        </p:spPr>
      </p:pic>
      <p:sp>
        <p:nvSpPr>
          <p:cNvPr id="5" name="Textplatzhalter 4"/>
          <p:cNvSpPr>
            <a:spLocks noGrp="1"/>
          </p:cNvSpPr>
          <p:nvPr>
            <p:ph type="body" sz="quarter" idx="13"/>
          </p:nvPr>
        </p:nvSpPr>
        <p:spPr>
          <a:xfrm>
            <a:off x="666700" y="1009424"/>
            <a:ext cx="9059240" cy="413753"/>
          </a:xfrm>
        </p:spPr>
        <p:txBody>
          <a:bodyPr/>
          <a:lstStyle/>
          <a:p>
            <a:r>
              <a:rPr lang="pl-PL" dirty="0"/>
              <a:t>Let’s take a look at an example BPMN diagram</a:t>
            </a:r>
          </a:p>
          <a:p>
            <a:endParaRPr lang="de-AT" dirty="0"/>
          </a:p>
        </p:txBody>
      </p:sp>
      <p:cxnSp>
        <p:nvCxnSpPr>
          <p:cNvPr id="9" name="Gerade Verbindung 41"/>
          <p:cNvCxnSpPr/>
          <p:nvPr/>
        </p:nvCxnSpPr>
        <p:spPr>
          <a:xfrm flipH="1" flipV="1">
            <a:off x="882080" y="5580881"/>
            <a:ext cx="1763920" cy="513223"/>
          </a:xfrm>
          <a:prstGeom prst="line">
            <a:avLst/>
          </a:prstGeom>
          <a:ln w="19050">
            <a:solidFill>
              <a:srgbClr val="0054A3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platzhalter 3"/>
          <p:cNvSpPr txBox="1">
            <a:spLocks/>
          </p:cNvSpPr>
          <p:nvPr/>
        </p:nvSpPr>
        <p:spPr>
          <a:xfrm>
            <a:off x="2754340" y="5887228"/>
            <a:ext cx="1655580" cy="413753"/>
          </a:xfrm>
          <a:prstGeom prst="rect">
            <a:avLst/>
          </a:prstGeom>
        </p:spPr>
        <p:txBody>
          <a:bodyPr lIns="0" tIns="36000" rIns="112321" bIns="36000"/>
          <a:lstStyle>
            <a:lvl1pPr marL="420688" indent="-4206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b="1" kern="1200" baseline="0">
                <a:solidFill>
                  <a:schemeClr val="tx1"/>
                </a:solidFill>
                <a:latin typeface="Arial Narrow" pitchFamily="34" charset="0"/>
                <a:ea typeface="+mn-ea"/>
                <a:cs typeface="+mn-cs"/>
              </a:defRPr>
            </a:lvl1pPr>
            <a:lvl2pPr marL="911225" indent="-35083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200" kern="1200">
                <a:solidFill>
                  <a:schemeClr val="tx1"/>
                </a:solidFill>
                <a:latin typeface="Arial Narrow" pitchFamily="34" charset="0"/>
                <a:ea typeface="+mn-ea"/>
                <a:cs typeface="+mn-cs"/>
              </a:defRPr>
            </a:lvl2pPr>
            <a:lvl3pPr marL="1403350" indent="-2794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965325" indent="-2794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525713" indent="-2794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88813" indent="-280801" algn="l" defTabSz="1123205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0414" indent="-280801" algn="l" defTabSz="1123205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12016" indent="-280801" algn="l" defTabSz="1123205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773618" indent="-280801" algn="l" defTabSz="1123205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 altLang="de-DE" dirty="0"/>
              <a:t>Pool</a:t>
            </a:r>
          </a:p>
        </p:txBody>
      </p:sp>
      <p:sp>
        <p:nvSpPr>
          <p:cNvPr id="11" name="Textplatzhalter 3"/>
          <p:cNvSpPr txBox="1">
            <a:spLocks/>
          </p:cNvSpPr>
          <p:nvPr/>
        </p:nvSpPr>
        <p:spPr>
          <a:xfrm>
            <a:off x="6355490" y="5887228"/>
            <a:ext cx="1655580" cy="413753"/>
          </a:xfrm>
          <a:prstGeom prst="rect">
            <a:avLst/>
          </a:prstGeom>
        </p:spPr>
        <p:txBody>
          <a:bodyPr lIns="0" tIns="36000" rIns="112321" bIns="36000"/>
          <a:lstStyle>
            <a:lvl1pPr marL="420688" indent="-4206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b="1" kern="1200" baseline="0">
                <a:solidFill>
                  <a:schemeClr val="tx1"/>
                </a:solidFill>
                <a:latin typeface="Arial Narrow" pitchFamily="34" charset="0"/>
                <a:ea typeface="+mn-ea"/>
                <a:cs typeface="+mn-cs"/>
              </a:defRPr>
            </a:lvl1pPr>
            <a:lvl2pPr marL="911225" indent="-35083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200" kern="1200">
                <a:solidFill>
                  <a:schemeClr val="tx1"/>
                </a:solidFill>
                <a:latin typeface="Arial Narrow" pitchFamily="34" charset="0"/>
                <a:ea typeface="+mn-ea"/>
                <a:cs typeface="+mn-cs"/>
              </a:defRPr>
            </a:lvl2pPr>
            <a:lvl3pPr marL="1403350" indent="-2794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965325" indent="-2794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525713" indent="-2794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88813" indent="-280801" algn="l" defTabSz="1123205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0414" indent="-280801" algn="l" defTabSz="1123205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12016" indent="-280801" algn="l" defTabSz="1123205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773618" indent="-280801" algn="l" defTabSz="1123205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 altLang="de-DE" dirty="0"/>
              <a:t>Lane</a:t>
            </a:r>
          </a:p>
        </p:txBody>
      </p:sp>
      <p:cxnSp>
        <p:nvCxnSpPr>
          <p:cNvPr id="12" name="Gerade Verbindung 41"/>
          <p:cNvCxnSpPr/>
          <p:nvPr/>
        </p:nvCxnSpPr>
        <p:spPr>
          <a:xfrm flipH="1" flipV="1">
            <a:off x="1458160" y="5508871"/>
            <a:ext cx="4752660" cy="585233"/>
          </a:xfrm>
          <a:prstGeom prst="line">
            <a:avLst/>
          </a:prstGeom>
          <a:ln w="19050">
            <a:solidFill>
              <a:srgbClr val="0054A3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066349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pl-PL" altLang="de-DE" dirty="0"/>
              <a:t>Self </a:t>
            </a:r>
            <a:r>
              <a:rPr lang="de-DE" altLang="de-DE" dirty="0"/>
              <a:t>A</a:t>
            </a:r>
            <a:r>
              <a:rPr lang="pl-PL" altLang="de-DE" dirty="0"/>
              <a:t>ssessment</a:t>
            </a:r>
            <a:endParaRPr lang="de-AT" dirty="0"/>
          </a:p>
        </p:txBody>
      </p:sp>
      <p:graphicFrame>
        <p:nvGraphicFramePr>
          <p:cNvPr id="6" name="Group 3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35816000"/>
              </p:ext>
            </p:extLst>
          </p:nvPr>
        </p:nvGraphicFramePr>
        <p:xfrm>
          <a:off x="594040" y="1548321"/>
          <a:ext cx="9359901" cy="5250180"/>
        </p:xfrm>
        <a:graphic>
          <a:graphicData uri="http://schemas.openxmlformats.org/drawingml/2006/table">
            <a:tbl>
              <a:tblPr/>
              <a:tblGrid>
                <a:gridCol w="9063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92650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52709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875030">
                <a:tc>
                  <a:txBody>
                    <a:bodyPr/>
                    <a:lstStyle/>
                    <a:p>
                      <a:pPr marL="0" marR="0" lvl="0" indent="0" algn="ctr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de-AT" sz="4000" b="0" i="0" kern="1200" dirty="0">
                          <a:solidFill>
                            <a:schemeClr val="bg1"/>
                          </a:solidFill>
                          <a:effectLst/>
                          <a:latin typeface="FontAwesome" pitchFamily="2" charset="0"/>
                          <a:ea typeface="+mn-ea"/>
                          <a:cs typeface="+mn-cs"/>
                        </a:rPr>
                        <a:t></a:t>
                      </a:r>
                      <a:endParaRPr kumimoji="0" lang="de-DE" sz="4000" b="1" i="0" u="none" strike="noStrike" cap="none" normalizeH="0" baseline="0" noProof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FontAwesome" pitchFamily="2" charset="0"/>
                      </a:endParaRPr>
                    </a:p>
                  </a:txBody>
                  <a:tcPr marL="90000" marR="90000" marT="90009" marB="90009" anchor="ctr" horzOverflow="overflow">
                    <a:lnL cap="flat">
                      <a:noFill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cap="flat">
                      <a:noFill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66B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>
                          <a:srgbClr val="4D4D4D"/>
                        </a:buClr>
                        <a:buSzTx/>
                        <a:buFont typeface="Wingdings 3" pitchFamily="18" charset="2"/>
                        <a:buNone/>
                        <a:tabLst/>
                      </a:pPr>
                      <a:r>
                        <a:rPr lang="pl-PL" sz="1900" dirty="0"/>
                        <a:t>BPMN currently stands for…? </a:t>
                      </a:r>
                      <a:endParaRPr kumimoji="0" lang="de-DE" sz="1900" b="0" i="0" u="none" strike="noStrike" cap="none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</a:endParaRPr>
                    </a:p>
                  </a:txBody>
                  <a:tcPr marL="90000" marR="90000" marT="90009" marB="90009" anchor="ctr" horzOverflow="overflow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cap="flat">
                      <a:noFill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BDCF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>
                          <a:srgbClr val="4D4D4D"/>
                        </a:buClr>
                        <a:buSzTx/>
                        <a:buFont typeface="Wingdings 3" pitchFamily="18" charset="2"/>
                        <a:buNone/>
                        <a:tabLst/>
                      </a:pPr>
                      <a:endParaRPr kumimoji="0" lang="de-DE" sz="1200" b="0" i="0" u="none" strike="noStrike" cap="none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</a:endParaRPr>
                    </a:p>
                  </a:txBody>
                  <a:tcPr marL="90000" marR="90000" marT="90009" marB="90009" horzOverflow="overflow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cap="flat">
                      <a:noFill/>
                    </a:lnR>
                    <a:lnT cap="flat">
                      <a:noFill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66B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75030">
                <a:tc>
                  <a:txBody>
                    <a:bodyPr/>
                    <a:lstStyle/>
                    <a:p>
                      <a:pPr marL="0" marR="0" lvl="0" indent="0" algn="ctr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de-AT" sz="4000" b="0" i="0" kern="1200" dirty="0">
                          <a:solidFill>
                            <a:schemeClr val="bg1"/>
                          </a:solidFill>
                          <a:effectLst/>
                          <a:latin typeface="FontAwesome" pitchFamily="2" charset="0"/>
                          <a:ea typeface="+mn-ea"/>
                          <a:cs typeface="+mn-cs"/>
                        </a:rPr>
                        <a:t></a:t>
                      </a:r>
                      <a:endParaRPr kumimoji="0" lang="de-DE" sz="4000" b="1" i="0" u="none" strike="noStrike" cap="none" normalizeH="0" baseline="0" noProof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FontAwesome" pitchFamily="2" charset="0"/>
                      </a:endParaRPr>
                    </a:p>
                  </a:txBody>
                  <a:tcPr marL="90000" marR="90000" marT="90009" marB="90009" anchor="ctr" horzOverflow="overflow">
                    <a:lnL cap="flat">
                      <a:noFill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66B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>
                          <a:srgbClr val="4D4D4D"/>
                        </a:buClr>
                        <a:buSzTx/>
                        <a:buFont typeface="Wingdings 3" pitchFamily="18" charset="2"/>
                        <a:buNone/>
                        <a:tabLst/>
                      </a:pPr>
                      <a:r>
                        <a:rPr lang="pl-PL" sz="1900" dirty="0"/>
                        <a:t>BPMN is maintained by…? </a:t>
                      </a:r>
                      <a:endParaRPr kumimoji="0" lang="de-DE" sz="1900" b="0" i="0" u="none" strike="noStrike" cap="none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</a:endParaRPr>
                    </a:p>
                  </a:txBody>
                  <a:tcPr marL="90000" marR="90000" marT="90009" marB="90009" anchor="ctr" horzOverflow="overflow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BDCF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>
                          <a:srgbClr val="4D4D4D"/>
                        </a:buClr>
                        <a:buSzTx/>
                        <a:buFont typeface="Wingdings 3" pitchFamily="18" charset="2"/>
                        <a:buNone/>
                        <a:tabLst/>
                      </a:pPr>
                      <a:endParaRPr kumimoji="0" lang="de-DE" sz="1200" b="0" i="0" u="none" strike="noStrike" cap="none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</a:endParaRPr>
                    </a:p>
                  </a:txBody>
                  <a:tcPr marL="90000" marR="90000" marT="90009" marB="90009" horzOverflow="overflow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cap="flat">
                      <a:noFill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66B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75030">
                <a:tc>
                  <a:txBody>
                    <a:bodyPr/>
                    <a:lstStyle/>
                    <a:p>
                      <a:pPr marL="0" marR="0" lvl="0" indent="0" algn="ctr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AT" sz="4000" b="0" i="0" kern="1200" dirty="0">
                          <a:solidFill>
                            <a:schemeClr val="bg1"/>
                          </a:solidFill>
                          <a:effectLst/>
                          <a:latin typeface="FontAwesome" pitchFamily="2" charset="0"/>
                          <a:ea typeface="+mn-ea"/>
                          <a:cs typeface="+mn-cs"/>
                        </a:rPr>
                        <a:t></a:t>
                      </a:r>
                      <a:endParaRPr kumimoji="0" lang="de-DE" sz="4000" b="1" i="0" u="none" strike="noStrike" cap="none" normalizeH="0" baseline="0" noProof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FontAwesome" pitchFamily="2" charset="0"/>
                      </a:endParaRPr>
                    </a:p>
                  </a:txBody>
                  <a:tcPr marL="90000" marR="90000" marT="90009" marB="90009" anchor="ctr" horzOverflow="overflow">
                    <a:lnL cap="flat">
                      <a:noFill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66B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>
                          <a:srgbClr val="4D4D4D"/>
                        </a:buClr>
                        <a:buSzTx/>
                        <a:buFont typeface="Wingdings 3" pitchFamily="18" charset="2"/>
                        <a:buNone/>
                        <a:tabLst/>
                      </a:pPr>
                      <a:r>
                        <a:rPr kumimoji="0" lang="en-US" sz="1900" b="0" i="0" u="none" strike="noStrike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Which of the BPMN elements is used to show how the process starts?</a:t>
                      </a:r>
                    </a:p>
                  </a:txBody>
                  <a:tcPr marL="90000" marR="90000" marT="90009" marB="90009" anchor="ctr" horzOverflow="overflow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BDCF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>
                          <a:srgbClr val="4D4D4D"/>
                        </a:buClr>
                        <a:buSzTx/>
                        <a:buFont typeface="Wingdings 3" pitchFamily="18" charset="2"/>
                        <a:buNone/>
                        <a:tabLst/>
                      </a:pPr>
                      <a:endParaRPr kumimoji="0" lang="de-DE" sz="1200" b="0" i="0" u="none" strike="noStrike" cap="none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</a:endParaRPr>
                    </a:p>
                  </a:txBody>
                  <a:tcPr marL="90000" marR="90000" marT="90009" marB="90009" horzOverflow="overflow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cap="flat">
                      <a:noFill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66B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75030">
                <a:tc>
                  <a:txBody>
                    <a:bodyPr/>
                    <a:lstStyle/>
                    <a:p>
                      <a:pPr marL="0" marR="0" lvl="0" indent="0" algn="ctr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de-AT" sz="4000" b="0" i="0" kern="1200" dirty="0">
                          <a:solidFill>
                            <a:schemeClr val="bg1"/>
                          </a:solidFill>
                          <a:effectLst/>
                          <a:latin typeface="FontAwesome" pitchFamily="2" charset="0"/>
                          <a:ea typeface="+mn-ea"/>
                          <a:cs typeface="+mn-cs"/>
                        </a:rPr>
                        <a:t></a:t>
                      </a:r>
                      <a:endParaRPr kumimoji="0" lang="de-DE" sz="4000" b="1" i="0" u="none" strike="noStrike" cap="none" normalizeH="0" baseline="0" noProof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FontAwesome" pitchFamily="2" charset="0"/>
                      </a:endParaRPr>
                    </a:p>
                  </a:txBody>
                  <a:tcPr marL="90000" marR="90000" marT="90009" marB="90009" anchor="ctr" horzOverflow="overflow">
                    <a:lnL cap="flat">
                      <a:noFill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66B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0" lang="pl-PL" sz="19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+mn-ea"/>
                          <a:cs typeface="+mn-cs"/>
                        </a:rPr>
                        <a:t>Which of </a:t>
                      </a:r>
                      <a:r>
                        <a:rPr kumimoji="0" lang="de-AT" sz="1900" b="0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+mn-ea"/>
                          <a:cs typeface="+mn-cs"/>
                        </a:rPr>
                        <a:t>the</a:t>
                      </a:r>
                      <a:r>
                        <a:rPr kumimoji="0" lang="de-AT" sz="19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pl-PL" sz="19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+mn-ea"/>
                          <a:cs typeface="+mn-cs"/>
                        </a:rPr>
                        <a:t>BPMN elements is used to split process flows?</a:t>
                      </a:r>
                    </a:p>
                  </a:txBody>
                  <a:tcPr marL="90000" marR="90000" marT="90009" marB="90009" anchor="ctr" horzOverflow="overflow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BDCF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>
                          <a:srgbClr val="4D4D4D"/>
                        </a:buClr>
                        <a:buSzTx/>
                        <a:buFont typeface="Wingdings 3" pitchFamily="18" charset="2"/>
                        <a:buNone/>
                        <a:tabLst/>
                      </a:pPr>
                      <a:endParaRPr kumimoji="0" lang="de-DE" sz="1200" b="0" i="0" u="none" strike="noStrike" cap="none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</a:endParaRPr>
                    </a:p>
                  </a:txBody>
                  <a:tcPr marL="90000" marR="90000" marT="90009" marB="90009" horzOverflow="overflow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cap="flat">
                      <a:noFill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66B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75030">
                <a:tc>
                  <a:txBody>
                    <a:bodyPr/>
                    <a:lstStyle/>
                    <a:p>
                      <a:pPr marL="0" marR="0" lvl="0" indent="0" algn="ctr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AT" sz="4000" b="0" i="0" kern="1200" dirty="0">
                          <a:solidFill>
                            <a:schemeClr val="bg1"/>
                          </a:solidFill>
                          <a:effectLst/>
                          <a:latin typeface="FontAwesome" pitchFamily="2" charset="0"/>
                          <a:ea typeface="+mn-ea"/>
                          <a:cs typeface="+mn-cs"/>
                        </a:rPr>
                        <a:t></a:t>
                      </a:r>
                      <a:endParaRPr kumimoji="0" lang="de-DE" sz="4000" b="1" i="0" u="none" strike="noStrike" cap="none" normalizeH="0" baseline="0" noProof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FontAwesome" pitchFamily="2" charset="0"/>
                      </a:endParaRPr>
                    </a:p>
                  </a:txBody>
                  <a:tcPr marL="90000" marR="90000" marT="90009" marB="90009" anchor="ctr" horzOverflow="overflow">
                    <a:lnL cap="flat">
                      <a:noFill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66B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>
                          <a:srgbClr val="4D4D4D"/>
                        </a:buClr>
                        <a:buSzTx/>
                        <a:buFont typeface="Wingdings 3" pitchFamily="18" charset="2"/>
                        <a:buNone/>
                        <a:tabLst/>
                      </a:pPr>
                      <a:r>
                        <a:rPr kumimoji="0" lang="en-US" sz="1900" b="0" i="0" u="none" strike="noStrike" kern="1200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+mn-ea"/>
                          <a:cs typeface="+mn-cs"/>
                        </a:rPr>
                        <a:t>Which of the BPMN elements is used to connect elements of the process flow?</a:t>
                      </a:r>
                    </a:p>
                  </a:txBody>
                  <a:tcPr marL="90000" marR="90000" marT="90009" marB="90009" anchor="ctr" horzOverflow="overflow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BDCF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>
                          <a:srgbClr val="4D4D4D"/>
                        </a:buClr>
                        <a:buSzTx/>
                        <a:buFont typeface="Wingdings 3" pitchFamily="18" charset="2"/>
                        <a:buNone/>
                        <a:tabLst/>
                      </a:pPr>
                      <a:endParaRPr kumimoji="0" lang="de-DE" sz="1200" b="0" i="0" u="none" strike="noStrike" cap="none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</a:endParaRPr>
                    </a:p>
                  </a:txBody>
                  <a:tcPr marL="90000" marR="90000" marT="90009" marB="90009" horzOverflow="overflow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cap="flat">
                      <a:noFill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66B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875030">
                <a:tc>
                  <a:txBody>
                    <a:bodyPr/>
                    <a:lstStyle/>
                    <a:p>
                      <a:pPr marL="0" marR="0" lvl="0" indent="0" algn="ctr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AT" sz="4000" b="0" i="0" kern="1200" dirty="0">
                          <a:solidFill>
                            <a:schemeClr val="bg1"/>
                          </a:solidFill>
                          <a:effectLst/>
                          <a:latin typeface="FontAwesome" pitchFamily="2" charset="0"/>
                          <a:ea typeface="+mn-ea"/>
                          <a:cs typeface="+mn-cs"/>
                        </a:rPr>
                        <a:t></a:t>
                      </a:r>
                      <a:endParaRPr kumimoji="0" lang="de-DE" sz="4000" b="1" i="0" u="none" strike="noStrike" cap="none" normalizeH="0" baseline="0" noProof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FontAwesome" pitchFamily="2" charset="0"/>
                      </a:endParaRPr>
                    </a:p>
                  </a:txBody>
                  <a:tcPr marL="90000" marR="90000" marT="90009" marB="90009" anchor="ctr" horzOverflow="overflow">
                    <a:lnL cap="flat">
                      <a:noFill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66B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>
                          <a:srgbClr val="4D4D4D"/>
                        </a:buClr>
                        <a:buSzTx/>
                        <a:buFont typeface="Wingdings 3" pitchFamily="18" charset="2"/>
                        <a:buNone/>
                        <a:tabLst/>
                        <a:defRPr/>
                      </a:pPr>
                      <a:r>
                        <a:rPr kumimoji="0" lang="pl-PL" sz="19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+mn-ea"/>
                          <a:cs typeface="+mn-cs"/>
                        </a:rPr>
                        <a:t>Tasks and Sub</a:t>
                      </a:r>
                      <a:r>
                        <a:rPr kumimoji="0" lang="de-DE" sz="19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+mn-ea"/>
                          <a:cs typeface="+mn-cs"/>
                        </a:rPr>
                        <a:t>p</a:t>
                      </a:r>
                      <a:r>
                        <a:rPr kumimoji="0" lang="pl-PL" sz="19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+mn-ea"/>
                          <a:cs typeface="+mn-cs"/>
                        </a:rPr>
                        <a:t>rocesses belong to the BPMN category called…?</a:t>
                      </a:r>
                    </a:p>
                  </a:txBody>
                  <a:tcPr marL="90000" marR="90000" marT="90009" marB="90009" anchor="ctr" horzOverflow="overflow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BDCF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>
                          <a:srgbClr val="4D4D4D"/>
                        </a:buClr>
                        <a:buSzTx/>
                        <a:buFont typeface="Wingdings 3" pitchFamily="18" charset="2"/>
                        <a:buNone/>
                        <a:tabLst/>
                      </a:pPr>
                      <a:endParaRPr kumimoji="0" lang="de-DE" sz="1200" b="0" i="0" u="none" strike="noStrike" cap="none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</a:endParaRPr>
                    </a:p>
                  </a:txBody>
                  <a:tcPr marL="90000" marR="90000" marT="90009" marB="90009" horzOverflow="overflow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cap="flat">
                      <a:noFill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66B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384636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pl-PL" altLang="de-DE" dirty="0"/>
              <a:t>Self </a:t>
            </a:r>
            <a:r>
              <a:rPr lang="de-DE" altLang="de-DE" dirty="0"/>
              <a:t>A</a:t>
            </a:r>
            <a:r>
              <a:rPr lang="pl-PL" altLang="de-DE" dirty="0"/>
              <a:t>ssessment </a:t>
            </a:r>
            <a:r>
              <a:rPr lang="de-DE" altLang="de-DE" dirty="0"/>
              <a:t>–</a:t>
            </a:r>
            <a:r>
              <a:rPr lang="pl-PL" altLang="de-DE" dirty="0"/>
              <a:t> Solutions</a:t>
            </a:r>
            <a:endParaRPr lang="de-AT" dirty="0"/>
          </a:p>
        </p:txBody>
      </p:sp>
      <p:graphicFrame>
        <p:nvGraphicFramePr>
          <p:cNvPr id="4" name="Group 3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8919511"/>
              </p:ext>
            </p:extLst>
          </p:nvPr>
        </p:nvGraphicFramePr>
        <p:xfrm>
          <a:off x="594040" y="1548321"/>
          <a:ext cx="9359901" cy="5250180"/>
        </p:xfrm>
        <a:graphic>
          <a:graphicData uri="http://schemas.openxmlformats.org/drawingml/2006/table">
            <a:tbl>
              <a:tblPr/>
              <a:tblGrid>
                <a:gridCol w="9063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92650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52709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875030">
                <a:tc>
                  <a:txBody>
                    <a:bodyPr/>
                    <a:lstStyle/>
                    <a:p>
                      <a:pPr marL="0" marR="0" lvl="0" indent="0" algn="ctr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de-AT" sz="4000" b="0" i="0" kern="1200" dirty="0">
                          <a:solidFill>
                            <a:schemeClr val="bg1"/>
                          </a:solidFill>
                          <a:effectLst/>
                          <a:latin typeface="FontAwesome" pitchFamily="2" charset="0"/>
                          <a:ea typeface="+mn-ea"/>
                          <a:cs typeface="+mn-cs"/>
                        </a:rPr>
                        <a:t></a:t>
                      </a:r>
                      <a:endParaRPr kumimoji="0" lang="de-DE" sz="4000" b="1" i="0" u="none" strike="noStrike" cap="none" normalizeH="0" baseline="0" noProof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FontAwesome" pitchFamily="2" charset="0"/>
                      </a:endParaRPr>
                    </a:p>
                  </a:txBody>
                  <a:tcPr marL="90000" marR="90000" marT="90009" marB="90009" anchor="ctr" horzOverflow="overflow">
                    <a:lnL cap="flat">
                      <a:noFill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cap="flat">
                      <a:noFill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66B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>
                          <a:srgbClr val="4D4D4D"/>
                        </a:buClr>
                        <a:buSzTx/>
                        <a:buFont typeface="Wingdings 3" pitchFamily="18" charset="2"/>
                        <a:buNone/>
                        <a:tabLst/>
                      </a:pPr>
                      <a:r>
                        <a:rPr kumimoji="0" lang="pl-PL" sz="19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+mn-ea"/>
                          <a:cs typeface="+mn-cs"/>
                        </a:rPr>
                        <a:t>BPMN currently stands for…? </a:t>
                      </a:r>
                      <a:endParaRPr kumimoji="0" lang="de-DE" sz="1900" b="0" i="0" u="none" strike="noStrike" kern="1200" cap="none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+mn-ea"/>
                        <a:cs typeface="+mn-cs"/>
                      </a:endParaRPr>
                    </a:p>
                  </a:txBody>
                  <a:tcPr marL="90000" marR="90000" marT="90009" marB="90009" anchor="ctr" horzOverflow="overflow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cap="flat">
                      <a:noFill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BDCF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>
                          <a:srgbClr val="4D4D4D"/>
                        </a:buClr>
                        <a:buSzTx/>
                        <a:buFont typeface="Wingdings 3" pitchFamily="18" charset="2"/>
                        <a:buNone/>
                        <a:tabLst/>
                      </a:pPr>
                      <a:r>
                        <a:rPr lang="pl-PL" sz="1900" kern="1200" dirty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Business Process Model and Notation</a:t>
                      </a:r>
                      <a:endParaRPr lang="de-DE" sz="1900" kern="1200" noProof="0" dirty="0">
                        <a:solidFill>
                          <a:schemeClr val="bg1"/>
                        </a:solidFill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90000" marR="90000" marT="90009" marB="90009" anchor="ctr" horzOverflow="overflow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cap="flat">
                      <a:noFill/>
                    </a:lnR>
                    <a:lnT cap="flat">
                      <a:noFill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66B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75030">
                <a:tc>
                  <a:txBody>
                    <a:bodyPr/>
                    <a:lstStyle/>
                    <a:p>
                      <a:pPr marL="0" marR="0" lvl="0" indent="0" algn="ctr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de-AT" sz="4000" b="0" i="0" kern="1200" dirty="0">
                          <a:solidFill>
                            <a:schemeClr val="bg1"/>
                          </a:solidFill>
                          <a:effectLst/>
                          <a:latin typeface="FontAwesome" pitchFamily="2" charset="0"/>
                          <a:ea typeface="+mn-ea"/>
                          <a:cs typeface="+mn-cs"/>
                        </a:rPr>
                        <a:t></a:t>
                      </a:r>
                      <a:endParaRPr kumimoji="0" lang="de-DE" sz="4000" b="1" i="0" u="none" strike="noStrike" cap="none" normalizeH="0" baseline="0" noProof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FontAwesome" pitchFamily="2" charset="0"/>
                      </a:endParaRPr>
                    </a:p>
                  </a:txBody>
                  <a:tcPr marL="90000" marR="90000" marT="90009" marB="90009" anchor="ctr" horzOverflow="overflow">
                    <a:lnL cap="flat">
                      <a:noFill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66B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>
                          <a:srgbClr val="4D4D4D"/>
                        </a:buClr>
                        <a:buSzTx/>
                        <a:buFont typeface="Wingdings 3" pitchFamily="18" charset="2"/>
                        <a:buNone/>
                        <a:tabLst/>
                      </a:pPr>
                      <a:r>
                        <a:rPr kumimoji="0" lang="pl-PL" sz="19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+mn-ea"/>
                          <a:cs typeface="+mn-cs"/>
                        </a:rPr>
                        <a:t>BPMN is maintained by…? </a:t>
                      </a:r>
                      <a:endParaRPr kumimoji="0" lang="de-DE" sz="1900" b="0" i="0" u="none" strike="noStrike" kern="1200" cap="none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+mn-ea"/>
                        <a:cs typeface="+mn-cs"/>
                      </a:endParaRPr>
                    </a:p>
                  </a:txBody>
                  <a:tcPr marL="90000" marR="90000" marT="90009" marB="90009" anchor="ctr" horzOverflow="overflow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BDCF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>
                          <a:srgbClr val="4D4D4D"/>
                        </a:buClr>
                        <a:buSzTx/>
                        <a:buFont typeface="Wingdings 3" pitchFamily="18" charset="2"/>
                        <a:buNone/>
                        <a:tabLst/>
                        <a:defRPr/>
                      </a:pPr>
                      <a:r>
                        <a:rPr lang="pl-PL" sz="1900" kern="1200" dirty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Object Management Group (OMG)</a:t>
                      </a:r>
                      <a:endParaRPr lang="de-AT" sz="1900" kern="1200" dirty="0">
                        <a:solidFill>
                          <a:schemeClr val="bg1"/>
                        </a:solidFill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90000" marR="90000" marT="90009" marB="90009" anchor="ctr" horzOverflow="overflow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cap="flat">
                      <a:noFill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66B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75030">
                <a:tc>
                  <a:txBody>
                    <a:bodyPr/>
                    <a:lstStyle/>
                    <a:p>
                      <a:pPr marL="0" marR="0" lvl="0" indent="0" algn="ctr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AT" sz="4000" b="0" i="0" kern="1200" dirty="0">
                          <a:solidFill>
                            <a:schemeClr val="bg1"/>
                          </a:solidFill>
                          <a:effectLst/>
                          <a:latin typeface="FontAwesome" pitchFamily="2" charset="0"/>
                          <a:ea typeface="+mn-ea"/>
                          <a:cs typeface="+mn-cs"/>
                        </a:rPr>
                        <a:t></a:t>
                      </a:r>
                      <a:endParaRPr kumimoji="0" lang="de-DE" sz="4000" b="1" i="0" u="none" strike="noStrike" cap="none" normalizeH="0" baseline="0" noProof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FontAwesome" pitchFamily="2" charset="0"/>
                      </a:endParaRPr>
                    </a:p>
                  </a:txBody>
                  <a:tcPr marL="90000" marR="90000" marT="90009" marB="90009" anchor="ctr" horzOverflow="overflow">
                    <a:lnL cap="flat">
                      <a:noFill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66B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>
                          <a:srgbClr val="4D4D4D"/>
                        </a:buClr>
                        <a:buSzTx/>
                        <a:buFont typeface="Wingdings 3" pitchFamily="18" charset="2"/>
                        <a:buNone/>
                        <a:tabLst/>
                      </a:pPr>
                      <a:r>
                        <a:rPr kumimoji="0" lang="en-US" sz="1900" b="0" i="0" u="none" strike="noStrike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Which of BPMN elements is used to show how the process starts?</a:t>
                      </a:r>
                    </a:p>
                  </a:txBody>
                  <a:tcPr marL="90000" marR="90000" marT="90009" marB="90009" anchor="ctr" horzOverflow="overflow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BDCF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>
                          <a:srgbClr val="4D4D4D"/>
                        </a:buClr>
                        <a:buSzTx/>
                        <a:buFont typeface="Wingdings 3" pitchFamily="18" charset="2"/>
                        <a:buNone/>
                        <a:tabLst/>
                      </a:pPr>
                      <a:r>
                        <a:rPr kumimoji="0" lang="de-DE" sz="1900" b="0" i="0" u="none" strike="noStrike" cap="none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 Narrow" panose="020B0606020202030204" pitchFamily="34" charset="0"/>
                        </a:rPr>
                        <a:t>(Start) Event</a:t>
                      </a:r>
                    </a:p>
                  </a:txBody>
                  <a:tcPr marL="90000" marR="90000" marT="90009" marB="90009" anchor="ctr" horzOverflow="overflow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cap="flat">
                      <a:noFill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66B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75030">
                <a:tc>
                  <a:txBody>
                    <a:bodyPr/>
                    <a:lstStyle/>
                    <a:p>
                      <a:pPr marL="0" marR="0" lvl="0" indent="0" algn="ctr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de-AT" sz="4000" b="0" i="0" kern="1200" dirty="0">
                          <a:solidFill>
                            <a:schemeClr val="bg1"/>
                          </a:solidFill>
                          <a:effectLst/>
                          <a:latin typeface="FontAwesome" pitchFamily="2" charset="0"/>
                          <a:ea typeface="+mn-ea"/>
                          <a:cs typeface="+mn-cs"/>
                        </a:rPr>
                        <a:t></a:t>
                      </a:r>
                      <a:endParaRPr kumimoji="0" lang="de-DE" sz="4000" b="1" i="0" u="none" strike="noStrike" cap="none" normalizeH="0" baseline="0" noProof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FontAwesome" pitchFamily="2" charset="0"/>
                      </a:endParaRPr>
                    </a:p>
                  </a:txBody>
                  <a:tcPr marL="90000" marR="90000" marT="90009" marB="90009" anchor="ctr" horzOverflow="overflow">
                    <a:lnL cap="flat">
                      <a:noFill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66B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0" lang="pl-PL" sz="19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+mn-ea"/>
                          <a:cs typeface="+mn-cs"/>
                        </a:rPr>
                        <a:t>Which of BPMN elements is used to split process flows?</a:t>
                      </a:r>
                    </a:p>
                  </a:txBody>
                  <a:tcPr marL="90000" marR="90000" marT="90009" marB="90009" anchor="ctr" horzOverflow="overflow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BDCF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>
                          <a:srgbClr val="4D4D4D"/>
                        </a:buClr>
                        <a:buSzTx/>
                        <a:buFont typeface="Wingdings 3" pitchFamily="18" charset="2"/>
                        <a:buNone/>
                        <a:tabLst/>
                      </a:pPr>
                      <a:r>
                        <a:rPr kumimoji="0" lang="de-DE" sz="1900" b="0" i="0" u="none" strike="noStrike" cap="none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 Narrow" panose="020B0606020202030204" pitchFamily="34" charset="0"/>
                        </a:rPr>
                        <a:t>Gateway</a:t>
                      </a:r>
                    </a:p>
                  </a:txBody>
                  <a:tcPr marL="90000" marR="90000" marT="90009" marB="90009" anchor="ctr" horzOverflow="overflow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cap="flat">
                      <a:noFill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66B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75030">
                <a:tc>
                  <a:txBody>
                    <a:bodyPr/>
                    <a:lstStyle/>
                    <a:p>
                      <a:pPr marL="0" marR="0" lvl="0" indent="0" algn="ctr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AT" sz="4000" b="0" i="0" kern="1200" dirty="0">
                          <a:solidFill>
                            <a:schemeClr val="bg1"/>
                          </a:solidFill>
                          <a:effectLst/>
                          <a:latin typeface="FontAwesome" pitchFamily="2" charset="0"/>
                          <a:ea typeface="+mn-ea"/>
                          <a:cs typeface="+mn-cs"/>
                        </a:rPr>
                        <a:t></a:t>
                      </a:r>
                      <a:endParaRPr kumimoji="0" lang="de-DE" sz="4000" b="1" i="0" u="none" strike="noStrike" cap="none" normalizeH="0" baseline="0" noProof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FontAwesome" pitchFamily="2" charset="0"/>
                      </a:endParaRPr>
                    </a:p>
                  </a:txBody>
                  <a:tcPr marL="90000" marR="90000" marT="90009" marB="90009" anchor="ctr" horzOverflow="overflow">
                    <a:lnL cap="flat">
                      <a:noFill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66B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>
                          <a:srgbClr val="4D4D4D"/>
                        </a:buClr>
                        <a:buSzTx/>
                        <a:buFont typeface="Wingdings 3" pitchFamily="18" charset="2"/>
                        <a:buNone/>
                        <a:tabLst/>
                      </a:pPr>
                      <a:r>
                        <a:rPr kumimoji="0" lang="en-US" sz="1900" b="0" i="0" u="none" strike="noStrike" kern="1200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+mn-ea"/>
                          <a:cs typeface="+mn-cs"/>
                        </a:rPr>
                        <a:t>Which of BPMN elements is used to connect elements of the process flow?</a:t>
                      </a:r>
                    </a:p>
                  </a:txBody>
                  <a:tcPr marL="90000" marR="90000" marT="90009" marB="90009" anchor="ctr" horzOverflow="overflow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BDCF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>
                          <a:srgbClr val="4D4D4D"/>
                        </a:buClr>
                        <a:buSzTx/>
                        <a:buFont typeface="Wingdings 3" pitchFamily="18" charset="2"/>
                        <a:buNone/>
                        <a:tabLst/>
                      </a:pPr>
                      <a:r>
                        <a:rPr kumimoji="0" lang="de-DE" sz="1900" b="0" i="0" u="none" strike="noStrike" cap="none" normalizeH="0" baseline="0" noProof="0" dirty="0" err="1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 Narrow" panose="020B0606020202030204" pitchFamily="34" charset="0"/>
                        </a:rPr>
                        <a:t>Sequence</a:t>
                      </a:r>
                      <a:r>
                        <a:rPr kumimoji="0" lang="de-DE" sz="1900" b="0" i="0" u="none" strike="noStrike" cap="none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 Narrow" panose="020B0606020202030204" pitchFamily="34" charset="0"/>
                        </a:rPr>
                        <a:t> Flow</a:t>
                      </a:r>
                    </a:p>
                  </a:txBody>
                  <a:tcPr marL="90000" marR="90000" marT="90009" marB="90009" anchor="ctr" horzOverflow="overflow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cap="flat">
                      <a:noFill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66B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875030">
                <a:tc>
                  <a:txBody>
                    <a:bodyPr/>
                    <a:lstStyle/>
                    <a:p>
                      <a:pPr marL="0" marR="0" lvl="0" indent="0" algn="ctr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AT" sz="4000" b="0" i="0" kern="1200" dirty="0">
                          <a:solidFill>
                            <a:schemeClr val="bg1"/>
                          </a:solidFill>
                          <a:effectLst/>
                          <a:latin typeface="FontAwesome" pitchFamily="2" charset="0"/>
                          <a:ea typeface="+mn-ea"/>
                          <a:cs typeface="+mn-cs"/>
                        </a:rPr>
                        <a:t></a:t>
                      </a:r>
                      <a:endParaRPr kumimoji="0" lang="de-DE" sz="4000" b="1" i="0" u="none" strike="noStrike" cap="none" normalizeH="0" baseline="0" noProof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FontAwesome" pitchFamily="2" charset="0"/>
                      </a:endParaRPr>
                    </a:p>
                  </a:txBody>
                  <a:tcPr marL="90000" marR="90000" marT="90009" marB="90009" anchor="ctr" horzOverflow="overflow">
                    <a:lnL cap="flat">
                      <a:noFill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66B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>
                          <a:srgbClr val="4D4D4D"/>
                        </a:buClr>
                        <a:buSzTx/>
                        <a:buFont typeface="Wingdings 3" pitchFamily="18" charset="2"/>
                        <a:buNone/>
                        <a:tabLst/>
                        <a:defRPr/>
                      </a:pPr>
                      <a:r>
                        <a:rPr kumimoji="0" lang="pl-PL" sz="19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+mn-ea"/>
                          <a:cs typeface="+mn-cs"/>
                        </a:rPr>
                        <a:t>Tasks and Sub</a:t>
                      </a:r>
                      <a:r>
                        <a:rPr kumimoji="0" lang="de-DE" sz="19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+mn-ea"/>
                          <a:cs typeface="+mn-cs"/>
                        </a:rPr>
                        <a:t>p</a:t>
                      </a:r>
                      <a:r>
                        <a:rPr kumimoji="0" lang="pl-PL" sz="19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+mn-ea"/>
                          <a:cs typeface="+mn-cs"/>
                        </a:rPr>
                        <a:t>rocesses belong to the BPMN category called…?</a:t>
                      </a:r>
                    </a:p>
                  </a:txBody>
                  <a:tcPr marL="90000" marR="90000" marT="90009" marB="90009" anchor="ctr" horzOverflow="overflow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BDCF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>
                          <a:srgbClr val="4D4D4D"/>
                        </a:buClr>
                        <a:buSzTx/>
                        <a:buFont typeface="Wingdings 3" pitchFamily="18" charset="2"/>
                        <a:buNone/>
                        <a:tabLst/>
                      </a:pPr>
                      <a:r>
                        <a:rPr kumimoji="0" lang="de-DE" sz="1900" b="0" i="0" u="none" strike="noStrike" cap="none" normalizeH="0" baseline="0" noProof="0" dirty="0" err="1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 Narrow" panose="020B0606020202030204" pitchFamily="34" charset="0"/>
                        </a:rPr>
                        <a:t>Activity</a:t>
                      </a:r>
                      <a:endParaRPr kumimoji="0" lang="de-DE" sz="1900" b="0" i="0" u="none" strike="noStrike" cap="none" normalizeH="0" baseline="0" noProof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90000" marR="90000" marT="90009" marB="90009" anchor="ctr" horzOverflow="overflow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cap="flat">
                      <a:noFill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66B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470265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el 1"/>
          <p:cNvSpPr>
            <a:spLocks noGrp="1"/>
          </p:cNvSpPr>
          <p:nvPr>
            <p:ph type="ctrTitle"/>
          </p:nvPr>
        </p:nvSpPr>
        <p:spPr bwMode="auto"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anchor="t" anchorCtr="0" compatLnSpc="1">
            <a:prstTxWarp prst="textNoShape">
              <a:avLst/>
            </a:prstTxWarp>
          </a:bodyPr>
          <a:lstStyle/>
          <a:p>
            <a:r>
              <a:rPr lang="de-DE" altLang="de-DE" dirty="0" err="1"/>
              <a:t>Your</a:t>
            </a:r>
            <a:r>
              <a:rPr lang="de-DE" altLang="de-DE" dirty="0"/>
              <a:t> Key </a:t>
            </a:r>
            <a:r>
              <a:rPr lang="de-DE" altLang="de-DE" dirty="0" err="1"/>
              <a:t>Takeaway</a:t>
            </a:r>
            <a:r>
              <a:rPr lang="de-DE" altLang="de-DE" dirty="0"/>
              <a:t> </a:t>
            </a:r>
            <a:r>
              <a:rPr lang="de-DE" altLang="de-DE" dirty="0" err="1"/>
              <a:t>from</a:t>
            </a:r>
            <a:r>
              <a:rPr lang="de-DE" altLang="de-DE" dirty="0"/>
              <a:t> </a:t>
            </a:r>
            <a:r>
              <a:rPr lang="de-DE" altLang="de-DE" dirty="0" err="1"/>
              <a:t>this</a:t>
            </a:r>
            <a:r>
              <a:rPr lang="de-DE" altLang="de-DE" dirty="0"/>
              <a:t> </a:t>
            </a:r>
            <a:r>
              <a:rPr lang="de-DE" altLang="de-DE" dirty="0" err="1"/>
              <a:t>Lecture</a:t>
            </a:r>
            <a:endParaRPr lang="en-GB" altLang="de-DE" dirty="0"/>
          </a:p>
        </p:txBody>
      </p:sp>
      <p:grpSp>
        <p:nvGrpSpPr>
          <p:cNvPr id="2" name="Gruppieren 1"/>
          <p:cNvGrpSpPr/>
          <p:nvPr/>
        </p:nvGrpSpPr>
        <p:grpSpPr>
          <a:xfrm>
            <a:off x="666000" y="2268421"/>
            <a:ext cx="2520000" cy="3383549"/>
            <a:chOff x="666000" y="2484451"/>
            <a:chExt cx="2520000" cy="3383549"/>
          </a:xfrm>
        </p:grpSpPr>
        <p:sp>
          <p:nvSpPr>
            <p:cNvPr id="7" name="Textfeld 6"/>
            <p:cNvSpPr txBox="1"/>
            <p:nvPr/>
          </p:nvSpPr>
          <p:spPr bwMode="auto">
            <a:xfrm>
              <a:off x="666000" y="2988000"/>
              <a:ext cx="2520000" cy="28800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9525">
              <a:solidFill>
                <a:schemeClr val="bg1">
                  <a:lumMod val="50000"/>
                </a:schemeClr>
              </a:solidFill>
              <a:miter lim="800000"/>
              <a:headEnd/>
              <a:tailEnd/>
            </a:ln>
          </p:spPr>
          <p:txBody>
            <a:bodyPr wrap="square" rtlCol="0" anchor="ctr">
              <a:noAutofit/>
            </a:bodyPr>
            <a:lstStyle>
              <a:defPPr>
                <a:defRPr lang="de-DE"/>
              </a:defPPr>
              <a:lvl1pPr algn="ctr">
                <a:defRPr sz="1400">
                  <a:latin typeface="+mn-lt"/>
                </a:defRPr>
              </a:lvl1pPr>
            </a:lstStyle>
            <a:p>
              <a:r>
                <a:rPr lang="pl-PL" sz="2000" dirty="0"/>
                <a:t>What is BPMN</a:t>
              </a:r>
              <a:r>
                <a:rPr lang="de-DE" sz="2000" dirty="0"/>
                <a:t>?</a:t>
              </a:r>
              <a:endParaRPr lang="pl-PL" sz="2000" dirty="0"/>
            </a:p>
          </p:txBody>
        </p:sp>
        <p:sp>
          <p:nvSpPr>
            <p:cNvPr id="8" name="Ellipse 7"/>
            <p:cNvSpPr/>
            <p:nvPr/>
          </p:nvSpPr>
          <p:spPr>
            <a:xfrm>
              <a:off x="1386000" y="2484451"/>
              <a:ext cx="1080000" cy="1080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50000"/>
                </a:schemeClr>
              </a:solidFill>
              <a:miter lim="800000"/>
              <a:headEnd/>
              <a:tailEnd/>
            </a:ln>
          </p:spPr>
          <p:txBody>
            <a:bodyPr wrap="square" rtlCol="0" anchor="ctr">
              <a:noAutofit/>
            </a:bodyPr>
            <a:lstStyle/>
            <a:p>
              <a:pPr algn="ctr"/>
              <a:r>
                <a:rPr lang="de-DE" sz="2000" dirty="0">
                  <a:latin typeface="Arial Narrow" pitchFamily="34" charset="0"/>
                </a:rPr>
                <a:t>1</a:t>
              </a:r>
              <a:endParaRPr lang="de-AT" sz="2000" dirty="0">
                <a:latin typeface="Arial Narrow" pitchFamily="34" charset="0"/>
              </a:endParaRPr>
            </a:p>
          </p:txBody>
        </p:sp>
      </p:grpSp>
      <p:grpSp>
        <p:nvGrpSpPr>
          <p:cNvPr id="3" name="Gruppieren 2"/>
          <p:cNvGrpSpPr/>
          <p:nvPr/>
        </p:nvGrpSpPr>
        <p:grpSpPr>
          <a:xfrm>
            <a:off x="4086700" y="2268421"/>
            <a:ext cx="2520000" cy="3383549"/>
            <a:chOff x="4086700" y="2484451"/>
            <a:chExt cx="2520000" cy="3383549"/>
          </a:xfrm>
        </p:grpSpPr>
        <p:sp>
          <p:nvSpPr>
            <p:cNvPr id="9" name="Textfeld 8"/>
            <p:cNvSpPr txBox="1"/>
            <p:nvPr/>
          </p:nvSpPr>
          <p:spPr bwMode="auto">
            <a:xfrm>
              <a:off x="4086700" y="2988000"/>
              <a:ext cx="2520000" cy="28800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9525">
              <a:solidFill>
                <a:schemeClr val="bg1">
                  <a:lumMod val="50000"/>
                </a:schemeClr>
              </a:solidFill>
              <a:miter lim="800000"/>
              <a:headEnd/>
              <a:tailEnd/>
            </a:ln>
          </p:spPr>
          <p:txBody>
            <a:bodyPr wrap="square" rtlCol="0" anchor="ctr">
              <a:noAutofit/>
            </a:bodyPr>
            <a:lstStyle>
              <a:defPPr>
                <a:defRPr lang="de-DE"/>
              </a:defPPr>
              <a:lvl1pPr algn="ctr">
                <a:defRPr sz="1400">
                  <a:latin typeface="+mn-lt"/>
                </a:defRPr>
              </a:lvl1pPr>
            </a:lstStyle>
            <a:p>
              <a:r>
                <a:rPr lang="en-US" sz="2000" dirty="0"/>
                <a:t>Why do we need standards for process modelling?</a:t>
              </a:r>
            </a:p>
          </p:txBody>
        </p:sp>
        <p:sp>
          <p:nvSpPr>
            <p:cNvPr id="12" name="Ellipse 11"/>
            <p:cNvSpPr/>
            <p:nvPr/>
          </p:nvSpPr>
          <p:spPr>
            <a:xfrm>
              <a:off x="4806700" y="2484451"/>
              <a:ext cx="1080000" cy="1080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50000"/>
                </a:schemeClr>
              </a:solidFill>
              <a:miter lim="800000"/>
              <a:headEnd/>
              <a:tailEnd/>
            </a:ln>
          </p:spPr>
          <p:txBody>
            <a:bodyPr wrap="square" rtlCol="0" anchor="ctr">
              <a:noAutofit/>
            </a:bodyPr>
            <a:lstStyle/>
            <a:p>
              <a:pPr algn="ctr"/>
              <a:r>
                <a:rPr lang="de-DE" sz="2000" dirty="0">
                  <a:latin typeface="Arial Narrow" pitchFamily="34" charset="0"/>
                </a:rPr>
                <a:t>2</a:t>
              </a:r>
              <a:endParaRPr lang="de-AT" sz="2000" dirty="0">
                <a:latin typeface="Arial Narrow" pitchFamily="34" charset="0"/>
              </a:endParaRPr>
            </a:p>
          </p:txBody>
        </p:sp>
      </p:grpSp>
      <p:grpSp>
        <p:nvGrpSpPr>
          <p:cNvPr id="4" name="Gruppieren 3"/>
          <p:cNvGrpSpPr/>
          <p:nvPr/>
        </p:nvGrpSpPr>
        <p:grpSpPr>
          <a:xfrm>
            <a:off x="7488000" y="2268421"/>
            <a:ext cx="2520000" cy="3383549"/>
            <a:chOff x="7488000" y="2484451"/>
            <a:chExt cx="2520000" cy="3383549"/>
          </a:xfrm>
        </p:grpSpPr>
        <p:sp>
          <p:nvSpPr>
            <p:cNvPr id="10" name="Textfeld 9"/>
            <p:cNvSpPr txBox="1"/>
            <p:nvPr/>
          </p:nvSpPr>
          <p:spPr bwMode="auto">
            <a:xfrm>
              <a:off x="7488000" y="2988000"/>
              <a:ext cx="2520000" cy="28800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9525">
              <a:solidFill>
                <a:schemeClr val="bg1">
                  <a:lumMod val="50000"/>
                </a:schemeClr>
              </a:solidFill>
              <a:miter lim="800000"/>
              <a:headEnd/>
              <a:tailEnd/>
            </a:ln>
          </p:spPr>
          <p:txBody>
            <a:bodyPr wrap="square" rtlCol="0" anchor="ctr">
              <a:noAutofit/>
            </a:bodyPr>
            <a:lstStyle>
              <a:defPPr>
                <a:defRPr lang="de-DE"/>
              </a:defPPr>
              <a:lvl1pPr algn="ctr">
                <a:defRPr sz="1400">
                  <a:latin typeface="+mn-lt"/>
                </a:defRPr>
              </a:lvl1pPr>
            </a:lstStyle>
            <a:p>
              <a:r>
                <a:rPr lang="en-US" sz="2000" dirty="0"/>
                <a:t>What are the basic elements of BPMN?</a:t>
              </a:r>
            </a:p>
            <a:p>
              <a:endParaRPr lang="de-AT" dirty="0"/>
            </a:p>
          </p:txBody>
        </p:sp>
        <p:sp>
          <p:nvSpPr>
            <p:cNvPr id="13" name="Ellipse 12"/>
            <p:cNvSpPr/>
            <p:nvPr/>
          </p:nvSpPr>
          <p:spPr>
            <a:xfrm>
              <a:off x="8208000" y="2484451"/>
              <a:ext cx="1080000" cy="1080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50000"/>
                </a:schemeClr>
              </a:solidFill>
              <a:miter lim="800000"/>
              <a:headEnd/>
              <a:tailEnd/>
            </a:ln>
          </p:spPr>
          <p:txBody>
            <a:bodyPr wrap="square" rtlCol="0" anchor="ctr">
              <a:noAutofit/>
            </a:bodyPr>
            <a:lstStyle/>
            <a:p>
              <a:pPr algn="ctr"/>
              <a:r>
                <a:rPr lang="de-DE" sz="2000" dirty="0">
                  <a:latin typeface="Arial Narrow" pitchFamily="34" charset="0"/>
                </a:rPr>
                <a:t>3</a:t>
              </a:r>
              <a:endParaRPr lang="de-AT" sz="2000" dirty="0">
                <a:latin typeface="Arial Narrow" pitchFamily="34" charset="0"/>
              </a:endParaRPr>
            </a:p>
          </p:txBody>
        </p:sp>
      </p:grp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pl-PL" dirty="0"/>
              <a:t>Test your </a:t>
            </a:r>
            <a:r>
              <a:rPr lang="de-DE" dirty="0"/>
              <a:t>K</a:t>
            </a:r>
            <a:r>
              <a:rPr lang="pl-PL" dirty="0"/>
              <a:t>nowledge in </a:t>
            </a:r>
            <a:r>
              <a:rPr lang="de-DE" dirty="0"/>
              <a:t>P</a:t>
            </a:r>
            <a:r>
              <a:rPr lang="pl-PL" dirty="0"/>
              <a:t>ractice</a:t>
            </a:r>
            <a:endParaRPr lang="de-AT" dirty="0"/>
          </a:p>
        </p:txBody>
      </p:sp>
      <p:sp>
        <p:nvSpPr>
          <p:cNvPr id="4" name="Textplatzhalter 3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pl-PL" dirty="0"/>
              <a:t>This set of slides is only one part of the package provided </a:t>
            </a:r>
            <a:r>
              <a:rPr lang="de-DE" dirty="0" err="1"/>
              <a:t>to</a:t>
            </a:r>
            <a:r>
              <a:rPr lang="pl-PL" dirty="0"/>
              <a:t> BPM educators by BOC Group</a:t>
            </a:r>
          </a:p>
          <a:p>
            <a:pPr marL="0" indent="0">
              <a:buNone/>
            </a:pPr>
            <a:endParaRPr lang="de-AT" dirty="0"/>
          </a:p>
          <a:p>
            <a:pPr marL="355600" marR="0" lvl="0" indent="-3556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prstClr val="black">
                  <a:lumMod val="65000"/>
                  <a:lumOff val="35000"/>
                </a:prstClr>
              </a:buClr>
              <a:buSzPct val="75000"/>
              <a:buFont typeface="Wingdings 3" pitchFamily="18" charset="2"/>
              <a:buChar char=""/>
              <a:tabLst/>
              <a:defRPr/>
            </a:pPr>
            <a:r>
              <a:rPr lang="pl-PL" dirty="0"/>
              <a:t>You can learn more about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pl-PL" dirty="0"/>
              <a:t>BOC Academy Programme</a:t>
            </a:r>
            <a:r>
              <a:rPr lang="de-DE" dirty="0"/>
              <a:t> and </a:t>
            </a:r>
            <a:r>
              <a:rPr lang="de-DE" dirty="0" err="1"/>
              <a:t>register</a:t>
            </a:r>
            <a:r>
              <a:rPr lang="de-DE" dirty="0"/>
              <a:t> </a:t>
            </a:r>
            <a:r>
              <a:rPr lang="de-DE" dirty="0" err="1"/>
              <a:t>for</a:t>
            </a:r>
            <a:r>
              <a:rPr lang="de-DE" dirty="0"/>
              <a:t> a </a:t>
            </a:r>
            <a:r>
              <a:rPr lang="de-DE" dirty="0" err="1"/>
              <a:t>teacher</a:t>
            </a:r>
            <a:r>
              <a:rPr lang="de-DE" dirty="0"/>
              <a:t> </a:t>
            </a:r>
            <a:r>
              <a:rPr lang="de-DE" dirty="0" err="1"/>
              <a:t>or</a:t>
            </a:r>
            <a:r>
              <a:rPr lang="de-DE" dirty="0"/>
              <a:t> </a:t>
            </a:r>
            <a:r>
              <a:rPr lang="de-DE" dirty="0" err="1"/>
              <a:t>student</a:t>
            </a:r>
            <a:r>
              <a:rPr lang="de-DE" dirty="0"/>
              <a:t> </a:t>
            </a:r>
            <a:r>
              <a:rPr lang="de-DE" dirty="0" err="1"/>
              <a:t>account</a:t>
            </a:r>
            <a:r>
              <a:rPr lang="de-DE" dirty="0"/>
              <a:t> at </a:t>
            </a:r>
            <a:r>
              <a:rPr kumimoji="0" lang="pl-PL" sz="1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itchFamily="34" charset="0"/>
                <a:ea typeface="+mn-ea"/>
                <a:cs typeface="+mn-cs"/>
                <a:hlinkClick r:id="rId2"/>
              </a:rPr>
              <a:t>www.boc-group.com/adonis-academy-programme</a:t>
            </a:r>
            <a:endParaRPr kumimoji="0" lang="pl-PL" sz="1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 Narrow" pitchFamily="34" charset="0"/>
              <a:ea typeface="+mn-ea"/>
              <a:cs typeface="+mn-cs"/>
            </a:endParaRPr>
          </a:p>
          <a:p>
            <a:pPr marL="0" indent="0">
              <a:buNone/>
            </a:pPr>
            <a:endParaRPr lang="pl-PL" dirty="0"/>
          </a:p>
          <a:p>
            <a:r>
              <a:rPr lang="pl-PL" dirty="0"/>
              <a:t>Inside the </a:t>
            </a:r>
            <a:r>
              <a:rPr lang="de-DE" dirty="0" err="1"/>
              <a:t>account</a:t>
            </a:r>
            <a:r>
              <a:rPr lang="de-DE" dirty="0"/>
              <a:t> </a:t>
            </a:r>
            <a:r>
              <a:rPr lang="pl-PL" dirty="0"/>
              <a:t>you will find the </a:t>
            </a:r>
            <a:r>
              <a:rPr lang="de-DE" dirty="0"/>
              <a:t>e</a:t>
            </a:r>
            <a:r>
              <a:rPr lang="pl-PL" dirty="0"/>
              <a:t>xercises which allow you </a:t>
            </a:r>
            <a:r>
              <a:rPr lang="de-AT" dirty="0" err="1"/>
              <a:t>to</a:t>
            </a:r>
            <a:r>
              <a:rPr lang="de-AT" dirty="0"/>
              <a:t> </a:t>
            </a:r>
            <a:r>
              <a:rPr lang="pl-PL" dirty="0"/>
              <a:t>practice what you have learned from the slides.</a:t>
            </a:r>
          </a:p>
          <a:p>
            <a:endParaRPr lang="pl-PL" dirty="0"/>
          </a:p>
          <a:p>
            <a:r>
              <a:rPr lang="pl-PL" dirty="0"/>
              <a:t>Suggested exercises for this set of slides:</a:t>
            </a:r>
          </a:p>
          <a:p>
            <a:pPr lvl="1"/>
            <a:r>
              <a:rPr lang="pl-PL" dirty="0"/>
              <a:t>Exercise 1.</a:t>
            </a:r>
            <a:r>
              <a:rPr lang="de-DE" dirty="0"/>
              <a:t>2 </a:t>
            </a:r>
            <a:r>
              <a:rPr lang="de-DE" dirty="0" err="1"/>
              <a:t>to</a:t>
            </a:r>
            <a:r>
              <a:rPr lang="de-DE" dirty="0"/>
              <a:t> 1.7</a:t>
            </a:r>
            <a:endParaRPr lang="de-AT" dirty="0"/>
          </a:p>
          <a:p>
            <a:pPr marL="0" indent="0">
              <a:buNone/>
            </a:pPr>
            <a:endParaRPr lang="de-AT" dirty="0"/>
          </a:p>
          <a:p>
            <a:endParaRPr lang="de-AT" dirty="0"/>
          </a:p>
        </p:txBody>
      </p:sp>
    </p:spTree>
    <p:extLst>
      <p:ext uri="{BB962C8B-B14F-4D97-AF65-F5344CB8AC3E}">
        <p14:creationId xmlns:p14="http://schemas.microsoft.com/office/powerpoint/2010/main" val="31292146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pl-PL" dirty="0"/>
              <a:t>Do you want to use ADONIS at </a:t>
            </a:r>
            <a:r>
              <a:rPr lang="de-DE" dirty="0"/>
              <a:t>W</a:t>
            </a:r>
            <a:r>
              <a:rPr lang="pl-PL" dirty="0"/>
              <a:t>ork?</a:t>
            </a:r>
            <a:endParaRPr lang="de-AT" dirty="0"/>
          </a:p>
        </p:txBody>
      </p:sp>
      <p:sp>
        <p:nvSpPr>
          <p:cNvPr id="4" name="Textplatzhalter 3"/>
          <p:cNvSpPr>
            <a:spLocks noGrp="1"/>
          </p:cNvSpPr>
          <p:nvPr>
            <p:ph type="body" sz="quarter" idx="17"/>
          </p:nvPr>
        </p:nvSpPr>
        <p:spPr>
          <a:xfrm>
            <a:off x="657458" y="5552876"/>
            <a:ext cx="9360000" cy="1264550"/>
          </a:xfrm>
          <a:solidFill>
            <a:schemeClr val="bg1">
              <a:lumMod val="95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216000" tIns="108000" rIns="108000" bIns="108000" anchor="ctr">
            <a:spAutoFit/>
          </a:bodyPr>
          <a:lstStyle/>
          <a:p>
            <a:pPr marL="0" indent="0">
              <a:spcBef>
                <a:spcPct val="0"/>
              </a:spcBef>
              <a:buNone/>
            </a:pPr>
            <a:r>
              <a:rPr lang="de-DE" sz="1800" b="1" dirty="0" err="1">
                <a:solidFill>
                  <a:schemeClr val="tx1"/>
                </a:solidFill>
                <a:latin typeface="+mn-lt"/>
              </a:rPr>
              <a:t>Ready</a:t>
            </a:r>
            <a:r>
              <a:rPr lang="de-DE" sz="1800" b="1" dirty="0">
                <a:solidFill>
                  <a:schemeClr val="tx1"/>
                </a:solidFill>
                <a:latin typeface="+mn-lt"/>
              </a:rPr>
              <a:t> </a:t>
            </a:r>
            <a:r>
              <a:rPr lang="de-DE" sz="1800" b="1" dirty="0" err="1">
                <a:solidFill>
                  <a:schemeClr val="tx1"/>
                </a:solidFill>
                <a:latin typeface="+mn-lt"/>
              </a:rPr>
              <a:t>for</a:t>
            </a:r>
            <a:r>
              <a:rPr lang="de-DE" sz="1800" b="1" dirty="0">
                <a:solidFill>
                  <a:schemeClr val="tx1"/>
                </a:solidFill>
                <a:latin typeface="+mn-lt"/>
              </a:rPr>
              <a:t> </a:t>
            </a:r>
            <a:r>
              <a:rPr lang="de-DE" sz="1800" b="1" dirty="0" err="1">
                <a:solidFill>
                  <a:schemeClr val="tx1"/>
                </a:solidFill>
                <a:latin typeface="+mn-lt"/>
              </a:rPr>
              <a:t>the</a:t>
            </a:r>
            <a:r>
              <a:rPr lang="de-DE" sz="1800" b="1" dirty="0">
                <a:solidFill>
                  <a:schemeClr val="tx1"/>
                </a:solidFill>
                <a:latin typeface="+mn-lt"/>
              </a:rPr>
              <a:t> </a:t>
            </a:r>
            <a:r>
              <a:rPr lang="de-DE" sz="1800" b="1" dirty="0" err="1">
                <a:solidFill>
                  <a:schemeClr val="tx1"/>
                </a:solidFill>
                <a:latin typeface="+mn-lt"/>
              </a:rPr>
              <a:t>next</a:t>
            </a:r>
            <a:r>
              <a:rPr lang="de-DE" sz="1800" b="1" dirty="0">
                <a:solidFill>
                  <a:schemeClr val="tx1"/>
                </a:solidFill>
                <a:latin typeface="+mn-lt"/>
              </a:rPr>
              <a:t> </a:t>
            </a:r>
            <a:r>
              <a:rPr lang="de-DE" sz="1800" b="1" dirty="0" err="1">
                <a:solidFill>
                  <a:schemeClr val="tx1"/>
                </a:solidFill>
                <a:latin typeface="+mn-lt"/>
              </a:rPr>
              <a:t>step</a:t>
            </a:r>
            <a:r>
              <a:rPr lang="de-DE" sz="1800" b="1" dirty="0">
                <a:solidFill>
                  <a:schemeClr val="tx1"/>
                </a:solidFill>
                <a:latin typeface="+mn-lt"/>
              </a:rPr>
              <a:t>?</a:t>
            </a:r>
          </a:p>
          <a:p>
            <a:pPr>
              <a:spcBef>
                <a:spcPct val="0"/>
              </a:spcBef>
            </a:pPr>
            <a:endParaRPr lang="de-DE" sz="1400" dirty="0">
              <a:solidFill>
                <a:schemeClr val="tx1"/>
              </a:solidFill>
              <a:latin typeface="+mn-lt"/>
            </a:endParaRPr>
          </a:p>
          <a:p>
            <a:pPr>
              <a:spcBef>
                <a:spcPct val="0"/>
              </a:spcBef>
            </a:pPr>
            <a:r>
              <a:rPr lang="de-DE" sz="1800" dirty="0" err="1">
                <a:solidFill>
                  <a:schemeClr val="tx1"/>
                </a:solidFill>
                <a:latin typeface="+mn-lt"/>
              </a:rPr>
              <a:t>Learn</a:t>
            </a:r>
            <a:r>
              <a:rPr lang="de-DE" sz="1800" dirty="0">
                <a:solidFill>
                  <a:schemeClr val="tx1"/>
                </a:solidFill>
                <a:latin typeface="+mn-lt"/>
              </a:rPr>
              <a:t> </a:t>
            </a:r>
            <a:r>
              <a:rPr lang="de-DE" sz="1800" dirty="0" err="1">
                <a:solidFill>
                  <a:schemeClr val="tx1"/>
                </a:solidFill>
                <a:latin typeface="+mn-lt"/>
              </a:rPr>
              <a:t>more</a:t>
            </a:r>
            <a:r>
              <a:rPr lang="de-DE" sz="1800" dirty="0">
                <a:solidFill>
                  <a:schemeClr val="tx1"/>
                </a:solidFill>
                <a:latin typeface="+mn-lt"/>
              </a:rPr>
              <a:t> </a:t>
            </a:r>
            <a:r>
              <a:rPr lang="de-DE" sz="1800" dirty="0" err="1">
                <a:solidFill>
                  <a:schemeClr val="tx1"/>
                </a:solidFill>
                <a:latin typeface="+mn-lt"/>
              </a:rPr>
              <a:t>about</a:t>
            </a:r>
            <a:r>
              <a:rPr lang="de-DE" sz="1800" dirty="0">
                <a:solidFill>
                  <a:schemeClr val="tx1"/>
                </a:solidFill>
                <a:latin typeface="+mn-lt"/>
              </a:rPr>
              <a:t> </a:t>
            </a:r>
            <a:r>
              <a:rPr lang="de-DE" sz="1800" dirty="0" err="1">
                <a:solidFill>
                  <a:schemeClr val="tx1"/>
                </a:solidFill>
                <a:latin typeface="+mn-lt"/>
              </a:rPr>
              <a:t>the</a:t>
            </a:r>
            <a:r>
              <a:rPr lang="de-DE" sz="1800" dirty="0">
                <a:solidFill>
                  <a:schemeClr val="tx1"/>
                </a:solidFill>
                <a:latin typeface="+mn-lt"/>
              </a:rPr>
              <a:t> professional </a:t>
            </a:r>
            <a:r>
              <a:rPr lang="de-DE" sz="1800" dirty="0" err="1">
                <a:solidFill>
                  <a:schemeClr val="tx1"/>
                </a:solidFill>
                <a:latin typeface="+mn-lt"/>
              </a:rPr>
              <a:t>editions</a:t>
            </a:r>
            <a:r>
              <a:rPr lang="de-DE" sz="1800" dirty="0">
                <a:solidFill>
                  <a:schemeClr val="tx1"/>
                </a:solidFill>
                <a:latin typeface="+mn-lt"/>
              </a:rPr>
              <a:t> </a:t>
            </a:r>
            <a:r>
              <a:rPr lang="de-DE" sz="1800" dirty="0" err="1">
                <a:solidFill>
                  <a:schemeClr val="tx1"/>
                </a:solidFill>
                <a:latin typeface="+mn-lt"/>
              </a:rPr>
              <a:t>of</a:t>
            </a:r>
            <a:r>
              <a:rPr lang="de-DE" sz="1800" dirty="0">
                <a:solidFill>
                  <a:schemeClr val="tx1"/>
                </a:solidFill>
                <a:latin typeface="+mn-lt"/>
              </a:rPr>
              <a:t> ADONIS NP!</a:t>
            </a:r>
          </a:p>
          <a:p>
            <a:pPr>
              <a:spcBef>
                <a:spcPct val="0"/>
              </a:spcBef>
            </a:pPr>
            <a:r>
              <a:rPr lang="de-DE" sz="1800" dirty="0">
                <a:solidFill>
                  <a:schemeClr val="tx1"/>
                </a:solidFill>
                <a:latin typeface="+mn-lt"/>
              </a:rPr>
              <a:t>Details </a:t>
            </a:r>
            <a:r>
              <a:rPr lang="de-DE" sz="1800" dirty="0" err="1">
                <a:solidFill>
                  <a:schemeClr val="tx1"/>
                </a:solidFill>
                <a:latin typeface="+mn-lt"/>
              </a:rPr>
              <a:t>here</a:t>
            </a:r>
            <a:r>
              <a:rPr lang="de-DE" sz="1800" dirty="0">
                <a:solidFill>
                  <a:schemeClr val="tx1"/>
                </a:solidFill>
                <a:latin typeface="+mn-lt"/>
              </a:rPr>
              <a:t> </a:t>
            </a:r>
            <a:r>
              <a:rPr lang="de-DE" sz="1800" dirty="0">
                <a:solidFill>
                  <a:schemeClr val="tx1"/>
                </a:solidFill>
                <a:latin typeface="+mn-lt"/>
                <a:hlinkClick r:id="rId2"/>
              </a:rPr>
              <a:t>www.boc-group.com/adonis</a:t>
            </a:r>
            <a:endParaRPr lang="de-DE" sz="18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pl-PL" dirty="0"/>
              <a:t>Contact us and t</a:t>
            </a:r>
            <a:r>
              <a:rPr lang="de-AT" dirty="0" err="1"/>
              <a:t>est</a:t>
            </a:r>
            <a:r>
              <a:rPr lang="de-AT" dirty="0"/>
              <a:t> </a:t>
            </a:r>
            <a:r>
              <a:rPr lang="de-AT" dirty="0" err="1"/>
              <a:t>the</a:t>
            </a:r>
            <a:r>
              <a:rPr lang="de-AT" dirty="0"/>
              <a:t> </a:t>
            </a:r>
            <a:r>
              <a:rPr lang="en-US" dirty="0"/>
              <a:t>next generation of BPM</a:t>
            </a:r>
            <a:endParaRPr lang="en-GB" dirty="0"/>
          </a:p>
          <a:p>
            <a:endParaRPr lang="de-AT" dirty="0"/>
          </a:p>
        </p:txBody>
      </p:sp>
      <p:pic>
        <p:nvPicPr>
          <p:cNvPr id="6" name="Grafik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000" y="1924705"/>
            <a:ext cx="9360000" cy="3368136"/>
          </a:xfrm>
          <a:prstGeom prst="rect">
            <a:avLst/>
          </a:prstGeom>
        </p:spPr>
      </p:pic>
      <p:pic>
        <p:nvPicPr>
          <p:cNvPr id="7" name="Grafik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7746" y="5827641"/>
            <a:ext cx="2961564" cy="7150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4453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42B397D-0DF4-C519-02AE-0C29BB1CCA9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feld 9">
            <a:extLst>
              <a:ext uri="{FF2B5EF4-FFF2-40B4-BE49-F238E27FC236}">
                <a16:creationId xmlns:a16="http://schemas.microsoft.com/office/drawing/2014/main" id="{1C3C73E4-55CA-0D31-A27C-244D0B180E58}"/>
              </a:ext>
            </a:extLst>
          </p:cNvPr>
          <p:cNvSpPr txBox="1"/>
          <p:nvPr/>
        </p:nvSpPr>
        <p:spPr>
          <a:xfrm>
            <a:off x="676575" y="5623081"/>
            <a:ext cx="9334517" cy="360025"/>
          </a:xfrm>
          <a:prstGeom prst="rect">
            <a:avLst/>
          </a:prstGeom>
          <a:solidFill>
            <a:schemeClr val="bg1"/>
          </a:solidFill>
          <a:ln w="19050">
            <a:solidFill>
              <a:schemeClr val="bg1">
                <a:lumMod val="65000"/>
              </a:schemeClr>
            </a:solidFill>
            <a:miter lim="800000"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de-DE"/>
            </a:defPPr>
            <a:lvl1pPr lvl="0" algn="ctr" defTabSz="622300">
              <a:lnSpc>
                <a:spcPct val="90000"/>
              </a:lnSpc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  <a:latin typeface="Arial Narrow" pitchFamily="34" charset="0"/>
              </a:defRPr>
            </a:lvl1pPr>
          </a:lstStyle>
          <a:p>
            <a:pPr algn="l"/>
            <a:r>
              <a:rPr lang="de-DE" dirty="0"/>
              <a:t>www.boc-group.com/webinars</a:t>
            </a: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A4691CDB-FEF6-DEE6-4F2C-F0598F757B7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dirty="0"/>
              <a:t>BOC Group Webinars</a:t>
            </a:r>
            <a:endParaRPr lang="de-AT" dirty="0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E36A7ED7-E9B6-B0E4-DE9A-76769D3F129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de-AT" dirty="0" err="1"/>
              <a:t>Discover</a:t>
            </a:r>
            <a:r>
              <a:rPr lang="de-AT" dirty="0"/>
              <a:t> </a:t>
            </a:r>
            <a:r>
              <a:rPr lang="de-AT" dirty="0" err="1"/>
              <a:t>our</a:t>
            </a:r>
            <a:r>
              <a:rPr lang="de-AT" dirty="0"/>
              <a:t> </a:t>
            </a:r>
            <a:r>
              <a:rPr lang="de-AT" dirty="0" err="1"/>
              <a:t>Comprehensive</a:t>
            </a:r>
            <a:r>
              <a:rPr lang="de-AT" dirty="0"/>
              <a:t> Offering </a:t>
            </a:r>
            <a:r>
              <a:rPr lang="de-AT" dirty="0" err="1"/>
              <a:t>of</a:t>
            </a:r>
            <a:r>
              <a:rPr lang="de-AT" dirty="0"/>
              <a:t> </a:t>
            </a:r>
            <a:r>
              <a:rPr lang="de-AT" dirty="0" err="1"/>
              <a:t>free</a:t>
            </a:r>
            <a:r>
              <a:rPr lang="de-AT" dirty="0"/>
              <a:t> Webinars</a:t>
            </a:r>
          </a:p>
        </p:txBody>
      </p:sp>
      <p:sp>
        <p:nvSpPr>
          <p:cNvPr id="6" name="Textplatzhalter 5">
            <a:extLst>
              <a:ext uri="{FF2B5EF4-FFF2-40B4-BE49-F238E27FC236}">
                <a16:creationId xmlns:a16="http://schemas.microsoft.com/office/drawing/2014/main" id="{FD9CE87B-CEA9-3FA6-9AB9-3CFD243A478F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66700" y="1655146"/>
            <a:ext cx="9358796" cy="5483841"/>
          </a:xfrm>
        </p:spPr>
        <p:txBody>
          <a:bodyPr/>
          <a:lstStyle/>
          <a:p>
            <a:endParaRPr lang="en-GB"/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5B18A38D-6780-9624-4BF0-9051DC4614F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73" t="15780" r="73" b="29318"/>
          <a:stretch/>
        </p:blipFill>
        <p:spPr>
          <a:xfrm>
            <a:off x="666700" y="1655146"/>
            <a:ext cx="9360650" cy="3426676"/>
          </a:xfrm>
          <a:prstGeom prst="rect">
            <a:avLst/>
          </a:prstGeom>
        </p:spPr>
      </p:pic>
      <p:sp>
        <p:nvSpPr>
          <p:cNvPr id="24" name="Textfeld 23">
            <a:extLst>
              <a:ext uri="{FF2B5EF4-FFF2-40B4-BE49-F238E27FC236}">
                <a16:creationId xmlns:a16="http://schemas.microsoft.com/office/drawing/2014/main" id="{5B8EB209-4686-6F81-37FA-573579FE1BFD}"/>
              </a:ext>
            </a:extLst>
          </p:cNvPr>
          <p:cNvSpPr txBox="1"/>
          <p:nvPr/>
        </p:nvSpPr>
        <p:spPr bwMode="auto">
          <a:xfrm>
            <a:off x="7074940" y="6231704"/>
            <a:ext cx="2950556" cy="6771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rtlCol="0">
            <a:spAutoFit/>
          </a:bodyPr>
          <a:lstStyle/>
          <a:p>
            <a:pPr>
              <a:buNone/>
              <a:tabLst>
                <a:tab pos="444500" algn="l"/>
              </a:tabLst>
            </a:pPr>
            <a:r>
              <a:rPr lang="de-DE" sz="2000" b="1" dirty="0" err="1">
                <a:latin typeface="Arial Narrow" pitchFamily="34" charset="0"/>
              </a:rPr>
              <a:t>Join</a:t>
            </a:r>
            <a:r>
              <a:rPr lang="de-DE" sz="2000" b="1" dirty="0">
                <a:latin typeface="Arial Narrow" pitchFamily="34" charset="0"/>
              </a:rPr>
              <a:t> </a:t>
            </a:r>
            <a:r>
              <a:rPr lang="de-DE" sz="2000" b="1" dirty="0" err="1">
                <a:latin typeface="Arial Narrow" pitchFamily="34" charset="0"/>
              </a:rPr>
              <a:t>our</a:t>
            </a:r>
            <a:r>
              <a:rPr lang="de-DE" sz="2000" b="1" dirty="0">
                <a:latin typeface="Arial Narrow" pitchFamily="34" charset="0"/>
              </a:rPr>
              <a:t> </a:t>
            </a:r>
            <a:r>
              <a:rPr lang="de-DE" sz="2000" b="1" dirty="0" err="1">
                <a:latin typeface="Arial Narrow" pitchFamily="34" charset="0"/>
              </a:rPr>
              <a:t>free</a:t>
            </a:r>
            <a:r>
              <a:rPr lang="de-DE" sz="2000" b="1" dirty="0">
                <a:latin typeface="Arial Narrow" pitchFamily="34" charset="0"/>
              </a:rPr>
              <a:t> Webinars:</a:t>
            </a:r>
          </a:p>
          <a:p>
            <a:pPr>
              <a:tabLst>
                <a:tab pos="444500" algn="l"/>
              </a:tabLst>
            </a:pPr>
            <a:r>
              <a:rPr lang="de-DE" dirty="0">
                <a:latin typeface="Arial Narrow" pitchFamily="34" charset="0"/>
              </a:rPr>
              <a:t>www.boc-group.com/resources</a:t>
            </a:r>
          </a:p>
        </p:txBody>
      </p:sp>
      <p:sp>
        <p:nvSpPr>
          <p:cNvPr id="25" name="Textfeld 24">
            <a:extLst>
              <a:ext uri="{FF2B5EF4-FFF2-40B4-BE49-F238E27FC236}">
                <a16:creationId xmlns:a16="http://schemas.microsoft.com/office/drawing/2014/main" id="{EB2790BC-7E0E-6686-CE6F-E24EAD9C1AE2}"/>
              </a:ext>
            </a:extLst>
          </p:cNvPr>
          <p:cNvSpPr txBox="1"/>
          <p:nvPr/>
        </p:nvSpPr>
        <p:spPr bwMode="auto">
          <a:xfrm>
            <a:off x="666700" y="6244360"/>
            <a:ext cx="626422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rtlCol="0">
            <a:spAutoFit/>
          </a:bodyPr>
          <a:lstStyle/>
          <a:p>
            <a:r>
              <a:rPr lang="de-AT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More </a:t>
            </a:r>
            <a:r>
              <a:rPr lang="de-AT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than</a:t>
            </a:r>
            <a:r>
              <a:rPr lang="de-AT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 25 </a:t>
            </a:r>
            <a:r>
              <a:rPr lang="de-AT" b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free</a:t>
            </a:r>
            <a:r>
              <a:rPr lang="de-AT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 live </a:t>
            </a:r>
            <a:r>
              <a:rPr lang="de-AT" b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or</a:t>
            </a:r>
            <a:r>
              <a:rPr lang="de-AT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 on-</a:t>
            </a:r>
            <a:r>
              <a:rPr lang="de-AT" b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demand</a:t>
            </a:r>
            <a:r>
              <a:rPr lang="de-AT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 </a:t>
            </a:r>
            <a:r>
              <a:rPr lang="de-AT" b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webinars</a:t>
            </a:r>
            <a:r>
              <a:rPr lang="de-AT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 </a:t>
            </a:r>
            <a:r>
              <a:rPr lang="de-AT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on </a:t>
            </a:r>
            <a:r>
              <a:rPr lang="de-AT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current</a:t>
            </a:r>
            <a:r>
              <a:rPr lang="de-AT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 </a:t>
            </a:r>
            <a:br>
              <a:rPr lang="de-AT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</a:br>
            <a:r>
              <a:rPr lang="de-AT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industry</a:t>
            </a:r>
            <a:r>
              <a:rPr lang="de-AT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-relevant </a:t>
            </a:r>
            <a:r>
              <a:rPr lang="de-AT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topics</a:t>
            </a:r>
            <a:r>
              <a:rPr lang="de-AT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 </a:t>
            </a:r>
            <a:r>
              <a:rPr lang="de-AT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in </a:t>
            </a:r>
            <a:r>
              <a:rPr lang="de-AT" b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three</a:t>
            </a:r>
            <a:r>
              <a:rPr lang="de-AT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 </a:t>
            </a:r>
            <a:r>
              <a:rPr lang="de-AT" b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languages</a:t>
            </a:r>
            <a:r>
              <a:rPr lang="de-AT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!</a:t>
            </a:r>
          </a:p>
        </p:txBody>
      </p:sp>
      <p:grpSp>
        <p:nvGrpSpPr>
          <p:cNvPr id="3" name="Gruppieren 2">
            <a:extLst>
              <a:ext uri="{FF2B5EF4-FFF2-40B4-BE49-F238E27FC236}">
                <a16:creationId xmlns:a16="http://schemas.microsoft.com/office/drawing/2014/main" id="{8598270E-489F-E6BF-7264-B3DF4C777954}"/>
              </a:ext>
            </a:extLst>
          </p:cNvPr>
          <p:cNvGrpSpPr/>
          <p:nvPr/>
        </p:nvGrpSpPr>
        <p:grpSpPr>
          <a:xfrm>
            <a:off x="667904" y="3902702"/>
            <a:ext cx="3049007" cy="531384"/>
            <a:chOff x="667904" y="3887462"/>
            <a:chExt cx="3049007" cy="531384"/>
          </a:xfrm>
        </p:grpSpPr>
        <p:sp>
          <p:nvSpPr>
            <p:cNvPr id="11" name="Textfeld 10">
              <a:extLst>
                <a:ext uri="{FF2B5EF4-FFF2-40B4-BE49-F238E27FC236}">
                  <a16:creationId xmlns:a16="http://schemas.microsoft.com/office/drawing/2014/main" id="{852D3976-6956-5B09-563A-EF2B6C4B7759}"/>
                </a:ext>
              </a:extLst>
            </p:cNvPr>
            <p:cNvSpPr txBox="1"/>
            <p:nvPr/>
          </p:nvSpPr>
          <p:spPr>
            <a:xfrm>
              <a:off x="676575" y="3887462"/>
              <a:ext cx="3040336" cy="531384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bg1">
                  <a:lumMod val="65000"/>
                </a:schemeClr>
              </a:solidFill>
              <a:miter lim="800000"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de-DE"/>
              </a:defPPr>
              <a:lvl1pPr lvl="0" algn="ctr" defTabSz="622300">
                <a:lnSpc>
                  <a:spcPct val="90000"/>
                </a:lnSpc>
                <a:defRPr sz="1200" b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 Narrow" pitchFamily="34" charset="0"/>
                </a:defRPr>
              </a:lvl1pPr>
            </a:lstStyle>
            <a:p>
              <a:endParaRPr lang="de-DE" dirty="0"/>
            </a:p>
          </p:txBody>
        </p:sp>
        <p:sp>
          <p:nvSpPr>
            <p:cNvPr id="12" name="Rechteck 11">
              <a:extLst>
                <a:ext uri="{FF2B5EF4-FFF2-40B4-BE49-F238E27FC236}">
                  <a16:creationId xmlns:a16="http://schemas.microsoft.com/office/drawing/2014/main" id="{C0D3E2B8-3BD0-E5D3-15EC-4B0951CC9D8D}"/>
                </a:ext>
              </a:extLst>
            </p:cNvPr>
            <p:cNvSpPr/>
            <p:nvPr/>
          </p:nvSpPr>
          <p:spPr>
            <a:xfrm>
              <a:off x="1077501" y="3991376"/>
              <a:ext cx="2504212" cy="338554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r>
                <a:rPr lang="de-AT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</a:rPr>
                <a:t>ON-DEMAND BPM WEBINAR</a:t>
              </a:r>
            </a:p>
          </p:txBody>
        </p:sp>
        <p:sp>
          <p:nvSpPr>
            <p:cNvPr id="13" name="Textfeld 12">
              <a:extLst>
                <a:ext uri="{FF2B5EF4-FFF2-40B4-BE49-F238E27FC236}">
                  <a16:creationId xmlns:a16="http://schemas.microsoft.com/office/drawing/2014/main" id="{3C513A75-2169-C849-527C-1EBEA5EAE001}"/>
                </a:ext>
              </a:extLst>
            </p:cNvPr>
            <p:cNvSpPr txBox="1"/>
            <p:nvPr/>
          </p:nvSpPr>
          <p:spPr bwMode="auto">
            <a:xfrm>
              <a:off x="667904" y="3940784"/>
              <a:ext cx="458780" cy="4001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de-AT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FontAwesome" pitchFamily="2" charset="0"/>
                </a:rPr>
                <a:t></a:t>
              </a:r>
            </a:p>
          </p:txBody>
        </p:sp>
      </p:grpSp>
      <p:grpSp>
        <p:nvGrpSpPr>
          <p:cNvPr id="15" name="Gruppieren 14">
            <a:extLst>
              <a:ext uri="{FF2B5EF4-FFF2-40B4-BE49-F238E27FC236}">
                <a16:creationId xmlns:a16="http://schemas.microsoft.com/office/drawing/2014/main" id="{0DD87EF5-A8C3-B23F-AE9C-28C9EB9056C9}"/>
              </a:ext>
            </a:extLst>
          </p:cNvPr>
          <p:cNvGrpSpPr/>
          <p:nvPr/>
        </p:nvGrpSpPr>
        <p:grpSpPr>
          <a:xfrm>
            <a:off x="3826608" y="3902702"/>
            <a:ext cx="3040185" cy="531384"/>
            <a:chOff x="607399" y="3887462"/>
            <a:chExt cx="3040185" cy="531384"/>
          </a:xfrm>
        </p:grpSpPr>
        <p:sp>
          <p:nvSpPr>
            <p:cNvPr id="16" name="Textfeld 15">
              <a:extLst>
                <a:ext uri="{FF2B5EF4-FFF2-40B4-BE49-F238E27FC236}">
                  <a16:creationId xmlns:a16="http://schemas.microsoft.com/office/drawing/2014/main" id="{82B80353-680E-B46C-3AA4-F4A6E46F975B}"/>
                </a:ext>
              </a:extLst>
            </p:cNvPr>
            <p:cNvSpPr txBox="1"/>
            <p:nvPr/>
          </p:nvSpPr>
          <p:spPr>
            <a:xfrm>
              <a:off x="607399" y="3887462"/>
              <a:ext cx="3040185" cy="531384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bg1">
                  <a:lumMod val="65000"/>
                </a:schemeClr>
              </a:solidFill>
              <a:miter lim="800000"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de-DE"/>
              </a:defPPr>
              <a:lvl1pPr lvl="0" algn="ctr" defTabSz="622300">
                <a:lnSpc>
                  <a:spcPct val="90000"/>
                </a:lnSpc>
                <a:defRPr sz="1200" b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 Narrow" pitchFamily="34" charset="0"/>
                </a:defRPr>
              </a:lvl1pPr>
            </a:lstStyle>
            <a:p>
              <a:endParaRPr lang="de-DE" dirty="0"/>
            </a:p>
          </p:txBody>
        </p:sp>
        <p:sp>
          <p:nvSpPr>
            <p:cNvPr id="17" name="Rechteck 16">
              <a:extLst>
                <a:ext uri="{FF2B5EF4-FFF2-40B4-BE49-F238E27FC236}">
                  <a16:creationId xmlns:a16="http://schemas.microsoft.com/office/drawing/2014/main" id="{F827EE71-F7A2-B908-4928-68909BD230C9}"/>
                </a:ext>
              </a:extLst>
            </p:cNvPr>
            <p:cNvSpPr/>
            <p:nvPr/>
          </p:nvSpPr>
          <p:spPr>
            <a:xfrm>
              <a:off x="1077501" y="3991376"/>
              <a:ext cx="2358659" cy="338554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r>
                <a:rPr lang="de-AT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</a:rPr>
                <a:t>ON-DEMAND EA WEBINAR</a:t>
              </a:r>
            </a:p>
          </p:txBody>
        </p:sp>
        <p:sp>
          <p:nvSpPr>
            <p:cNvPr id="18" name="Textfeld 17">
              <a:extLst>
                <a:ext uri="{FF2B5EF4-FFF2-40B4-BE49-F238E27FC236}">
                  <a16:creationId xmlns:a16="http://schemas.microsoft.com/office/drawing/2014/main" id="{8CAE0A29-896B-286F-6CA8-A8BA7699AE20}"/>
                </a:ext>
              </a:extLst>
            </p:cNvPr>
            <p:cNvSpPr txBox="1"/>
            <p:nvPr/>
          </p:nvSpPr>
          <p:spPr bwMode="auto">
            <a:xfrm>
              <a:off x="667904" y="3940784"/>
              <a:ext cx="458780" cy="4001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de-AT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FontAwesome" pitchFamily="2" charset="0"/>
                </a:rPr>
                <a:t></a:t>
              </a:r>
            </a:p>
          </p:txBody>
        </p:sp>
      </p:grpSp>
      <p:grpSp>
        <p:nvGrpSpPr>
          <p:cNvPr id="19" name="Gruppieren 18">
            <a:extLst>
              <a:ext uri="{FF2B5EF4-FFF2-40B4-BE49-F238E27FC236}">
                <a16:creationId xmlns:a16="http://schemas.microsoft.com/office/drawing/2014/main" id="{E65C66C0-BC3F-C5CC-3B8C-913B5441853E}"/>
              </a:ext>
            </a:extLst>
          </p:cNvPr>
          <p:cNvGrpSpPr/>
          <p:nvPr/>
        </p:nvGrpSpPr>
        <p:grpSpPr>
          <a:xfrm>
            <a:off x="6967350" y="3907333"/>
            <a:ext cx="3048503" cy="531384"/>
            <a:chOff x="667904" y="3887462"/>
            <a:chExt cx="2789846" cy="531384"/>
          </a:xfrm>
        </p:grpSpPr>
        <p:sp>
          <p:nvSpPr>
            <p:cNvPr id="20" name="Textfeld 19">
              <a:extLst>
                <a:ext uri="{FF2B5EF4-FFF2-40B4-BE49-F238E27FC236}">
                  <a16:creationId xmlns:a16="http://schemas.microsoft.com/office/drawing/2014/main" id="{5D709FF8-B4AC-6341-ED1B-0AAE04FD69D1}"/>
                </a:ext>
              </a:extLst>
            </p:cNvPr>
            <p:cNvSpPr txBox="1"/>
            <p:nvPr/>
          </p:nvSpPr>
          <p:spPr>
            <a:xfrm>
              <a:off x="678561" y="3887462"/>
              <a:ext cx="2779189" cy="531384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bg1">
                  <a:lumMod val="65000"/>
                </a:schemeClr>
              </a:solidFill>
              <a:miter lim="800000"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de-DE"/>
              </a:defPPr>
              <a:lvl1pPr lvl="0" algn="ctr" defTabSz="622300">
                <a:lnSpc>
                  <a:spcPct val="90000"/>
                </a:lnSpc>
                <a:defRPr sz="1200" b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 Narrow" pitchFamily="34" charset="0"/>
                </a:defRPr>
              </a:lvl1pPr>
            </a:lstStyle>
            <a:p>
              <a:endParaRPr lang="de-DE" dirty="0"/>
            </a:p>
          </p:txBody>
        </p:sp>
        <p:sp>
          <p:nvSpPr>
            <p:cNvPr id="21" name="Rechteck 20">
              <a:extLst>
                <a:ext uri="{FF2B5EF4-FFF2-40B4-BE49-F238E27FC236}">
                  <a16:creationId xmlns:a16="http://schemas.microsoft.com/office/drawing/2014/main" id="{C43484AE-67D2-09CD-3193-E606EFDA3EBF}"/>
                </a:ext>
              </a:extLst>
            </p:cNvPr>
            <p:cNvSpPr/>
            <p:nvPr/>
          </p:nvSpPr>
          <p:spPr>
            <a:xfrm>
              <a:off x="1077501" y="3991376"/>
              <a:ext cx="1787091" cy="338554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r>
                <a:rPr lang="de-AT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</a:rPr>
                <a:t>FURTHER WEBINARS</a:t>
              </a:r>
            </a:p>
          </p:txBody>
        </p:sp>
        <p:sp>
          <p:nvSpPr>
            <p:cNvPr id="22" name="Textfeld 21">
              <a:extLst>
                <a:ext uri="{FF2B5EF4-FFF2-40B4-BE49-F238E27FC236}">
                  <a16:creationId xmlns:a16="http://schemas.microsoft.com/office/drawing/2014/main" id="{5321D4CF-7E70-3EA0-7E75-9B0879DF7865}"/>
                </a:ext>
              </a:extLst>
            </p:cNvPr>
            <p:cNvSpPr txBox="1"/>
            <p:nvPr/>
          </p:nvSpPr>
          <p:spPr bwMode="auto">
            <a:xfrm>
              <a:off x="667904" y="3940784"/>
              <a:ext cx="458780" cy="4001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de-AT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FontAwesome" pitchFamily="2" charset="0"/>
                </a:rPr>
                <a:t></a:t>
              </a:r>
            </a:p>
          </p:txBody>
        </p:sp>
      </p:grpSp>
      <p:sp>
        <p:nvSpPr>
          <p:cNvPr id="7" name="Rechteck: eine Ecke abgerundet 6">
            <a:extLst>
              <a:ext uri="{FF2B5EF4-FFF2-40B4-BE49-F238E27FC236}">
                <a16:creationId xmlns:a16="http://schemas.microsoft.com/office/drawing/2014/main" id="{D675A8D7-7DFA-BFDC-4F71-22F239A59DE5}"/>
              </a:ext>
            </a:extLst>
          </p:cNvPr>
          <p:cNvSpPr/>
          <p:nvPr/>
        </p:nvSpPr>
        <p:spPr>
          <a:xfrm>
            <a:off x="3816700" y="4428721"/>
            <a:ext cx="3060000" cy="1226399"/>
          </a:xfrm>
          <a:prstGeom prst="round1Rect">
            <a:avLst>
              <a:gd name="adj" fmla="val 0"/>
            </a:avLst>
          </a:prstGeom>
          <a:solidFill>
            <a:srgbClr val="009D3A"/>
          </a:solidFill>
          <a:ln w="19050"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anchor="ctr"/>
          <a:lstStyle/>
          <a:p>
            <a:r>
              <a:rPr lang="de-AT" sz="1400" dirty="0"/>
              <a:t>Value </a:t>
            </a:r>
            <a:r>
              <a:rPr lang="de-AT" sz="1400" dirty="0" err="1"/>
              <a:t>Creation</a:t>
            </a:r>
            <a:r>
              <a:rPr lang="de-AT" sz="1400" dirty="0"/>
              <a:t> </a:t>
            </a:r>
            <a:r>
              <a:rPr lang="de-AT" sz="1400" dirty="0" err="1"/>
              <a:t>through</a:t>
            </a:r>
            <a:r>
              <a:rPr lang="de-AT" sz="1400" dirty="0"/>
              <a:t> Architecture Management, </a:t>
            </a:r>
            <a:r>
              <a:rPr lang="de-AT" sz="1400" dirty="0" err="1"/>
              <a:t>How</a:t>
            </a:r>
            <a:r>
              <a:rPr lang="de-AT" sz="1400" dirty="0"/>
              <a:t> </a:t>
            </a:r>
            <a:r>
              <a:rPr lang="de-AT" sz="1400" dirty="0" err="1"/>
              <a:t>to</a:t>
            </a:r>
            <a:r>
              <a:rPr lang="de-AT" sz="1400" dirty="0"/>
              <a:t> </a:t>
            </a:r>
            <a:r>
              <a:rPr lang="de-AT" sz="1400" dirty="0" err="1"/>
              <a:t>start</a:t>
            </a:r>
            <a:r>
              <a:rPr lang="de-AT" sz="1400" dirty="0"/>
              <a:t> </a:t>
            </a:r>
            <a:r>
              <a:rPr lang="de-AT" sz="1400" dirty="0" err="1"/>
              <a:t>your</a:t>
            </a:r>
            <a:r>
              <a:rPr lang="de-AT" sz="1400" dirty="0"/>
              <a:t> EA, EU-GDPR, </a:t>
            </a:r>
            <a:r>
              <a:rPr lang="de-AT" sz="1400" dirty="0" err="1"/>
              <a:t>Optimize</a:t>
            </a:r>
            <a:r>
              <a:rPr lang="de-AT" sz="1400" dirty="0"/>
              <a:t> </a:t>
            </a:r>
            <a:r>
              <a:rPr lang="de-AT" sz="1400" dirty="0" err="1"/>
              <a:t>your</a:t>
            </a:r>
            <a:r>
              <a:rPr lang="de-AT" sz="1400" dirty="0"/>
              <a:t> IT, Making </a:t>
            </a:r>
            <a:r>
              <a:rPr lang="de-AT" sz="1400" dirty="0" err="1"/>
              <a:t>Archimate</a:t>
            </a:r>
            <a:r>
              <a:rPr lang="de-AT" sz="1400" dirty="0"/>
              <a:t> </a:t>
            </a:r>
            <a:r>
              <a:rPr lang="de-AT" sz="1400" dirty="0" err="1"/>
              <a:t>business</a:t>
            </a:r>
            <a:r>
              <a:rPr lang="de-AT" sz="1400" dirty="0"/>
              <a:t> fit and </a:t>
            </a:r>
            <a:r>
              <a:rPr lang="de-AT" sz="1400" dirty="0" err="1"/>
              <a:t>many</a:t>
            </a:r>
            <a:r>
              <a:rPr lang="de-AT" sz="1400" dirty="0"/>
              <a:t> </a:t>
            </a:r>
            <a:r>
              <a:rPr lang="de-AT" sz="1400" dirty="0" err="1"/>
              <a:t>more</a:t>
            </a:r>
            <a:r>
              <a:rPr lang="de-AT" sz="1400" dirty="0"/>
              <a:t>!</a:t>
            </a:r>
            <a:endParaRPr lang="de-AT" sz="1050" dirty="0"/>
          </a:p>
        </p:txBody>
      </p:sp>
      <p:sp>
        <p:nvSpPr>
          <p:cNvPr id="8" name="Rechteck: eine Ecke abgerundet 7">
            <a:extLst>
              <a:ext uri="{FF2B5EF4-FFF2-40B4-BE49-F238E27FC236}">
                <a16:creationId xmlns:a16="http://schemas.microsoft.com/office/drawing/2014/main" id="{3F9FFC1D-EBA0-C915-E17D-17AB15BAC56E}"/>
              </a:ext>
            </a:extLst>
          </p:cNvPr>
          <p:cNvSpPr/>
          <p:nvPr/>
        </p:nvSpPr>
        <p:spPr>
          <a:xfrm>
            <a:off x="6967350" y="4428722"/>
            <a:ext cx="3060000" cy="1219160"/>
          </a:xfrm>
          <a:prstGeom prst="round1Rect">
            <a:avLst>
              <a:gd name="adj" fmla="val 0"/>
            </a:avLst>
          </a:prstGeom>
          <a:solidFill>
            <a:srgbClr val="595959"/>
          </a:solidFill>
          <a:ln w="19050"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anchor="ctr"/>
          <a:lstStyle/>
          <a:p>
            <a:r>
              <a:rPr lang="de-AT" sz="1400" dirty="0" err="1"/>
              <a:t>Achieve</a:t>
            </a:r>
            <a:r>
              <a:rPr lang="de-AT" sz="1400" dirty="0"/>
              <a:t> </a:t>
            </a:r>
            <a:r>
              <a:rPr lang="de-AT" sz="1400" dirty="0" err="1"/>
              <a:t>Success</a:t>
            </a:r>
            <a:r>
              <a:rPr lang="de-AT" sz="1400" dirty="0"/>
              <a:t> in Quality, </a:t>
            </a:r>
            <a:r>
              <a:rPr lang="de-AT" sz="1400" dirty="0" err="1"/>
              <a:t>Process</a:t>
            </a:r>
            <a:r>
              <a:rPr lang="de-AT" sz="1400" dirty="0"/>
              <a:t> and Risk Management, End-</a:t>
            </a:r>
            <a:r>
              <a:rPr lang="de-AT" sz="1400" dirty="0" err="1"/>
              <a:t>to</a:t>
            </a:r>
            <a:r>
              <a:rPr lang="de-AT" sz="1400" dirty="0"/>
              <a:t>-End Transformation, Knowledge Management, </a:t>
            </a:r>
            <a:r>
              <a:rPr lang="de-AT" sz="1400" dirty="0" err="1"/>
              <a:t>Confluence</a:t>
            </a:r>
            <a:r>
              <a:rPr lang="de-AT" sz="1400" dirty="0"/>
              <a:t> Integration and </a:t>
            </a:r>
            <a:r>
              <a:rPr lang="de-AT" sz="1400" dirty="0" err="1"/>
              <a:t>many</a:t>
            </a:r>
            <a:r>
              <a:rPr lang="de-AT" sz="1400" dirty="0"/>
              <a:t> </a:t>
            </a:r>
            <a:r>
              <a:rPr lang="de-AT" sz="1400" dirty="0" err="1"/>
              <a:t>more</a:t>
            </a:r>
            <a:r>
              <a:rPr lang="de-AT" sz="1400" dirty="0"/>
              <a:t>!</a:t>
            </a:r>
          </a:p>
        </p:txBody>
      </p:sp>
      <p:sp>
        <p:nvSpPr>
          <p:cNvPr id="9" name="Rechteck: eine Ecke abgerundet 8">
            <a:extLst>
              <a:ext uri="{FF2B5EF4-FFF2-40B4-BE49-F238E27FC236}">
                <a16:creationId xmlns:a16="http://schemas.microsoft.com/office/drawing/2014/main" id="{58CB2F62-967F-7F52-C29B-3498A75DB472}"/>
              </a:ext>
            </a:extLst>
          </p:cNvPr>
          <p:cNvSpPr/>
          <p:nvPr/>
        </p:nvSpPr>
        <p:spPr>
          <a:xfrm>
            <a:off x="664531" y="4428721"/>
            <a:ext cx="3060000" cy="1219159"/>
          </a:xfrm>
          <a:prstGeom prst="round1Rect">
            <a:avLst>
              <a:gd name="adj" fmla="val 0"/>
            </a:avLst>
          </a:prstGeom>
          <a:solidFill>
            <a:srgbClr val="0070C0"/>
          </a:solidFill>
          <a:ln w="19050"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anchor="ctr"/>
          <a:lstStyle/>
          <a:p>
            <a:r>
              <a:rPr lang="de-AT" sz="1400" dirty="0" err="1"/>
              <a:t>Maturity</a:t>
            </a:r>
            <a:r>
              <a:rPr lang="de-AT" sz="1400" dirty="0"/>
              <a:t> and Performance </a:t>
            </a:r>
            <a:r>
              <a:rPr lang="de-AT" sz="1400" dirty="0" err="1"/>
              <a:t>of</a:t>
            </a:r>
            <a:r>
              <a:rPr lang="de-AT" sz="1400" dirty="0"/>
              <a:t> BPM, Digital Transformation, ISO 9001:2015, Workflow-</a:t>
            </a:r>
            <a:r>
              <a:rPr lang="de-AT" sz="1400" dirty="0" err="1"/>
              <a:t>based</a:t>
            </a:r>
            <a:r>
              <a:rPr lang="de-AT" sz="1400" dirty="0"/>
              <a:t> </a:t>
            </a:r>
            <a:r>
              <a:rPr lang="de-AT" sz="1400" dirty="0" err="1"/>
              <a:t>Process</a:t>
            </a:r>
            <a:r>
              <a:rPr lang="de-AT" sz="1400" dirty="0"/>
              <a:t> </a:t>
            </a:r>
            <a:r>
              <a:rPr lang="de-AT" sz="1400" dirty="0" err="1"/>
              <a:t>Execution</a:t>
            </a:r>
            <a:r>
              <a:rPr lang="de-AT" sz="1400" dirty="0"/>
              <a:t>, </a:t>
            </a:r>
            <a:r>
              <a:rPr lang="de-AT" sz="1400" dirty="0" err="1"/>
              <a:t>Process</a:t>
            </a:r>
            <a:r>
              <a:rPr lang="de-AT" sz="1400" dirty="0"/>
              <a:t> </a:t>
            </a:r>
            <a:r>
              <a:rPr lang="de-AT" sz="1400" dirty="0" err="1"/>
              <a:t>Optimization</a:t>
            </a:r>
            <a:r>
              <a:rPr lang="de-AT" sz="1400" dirty="0"/>
              <a:t> and </a:t>
            </a:r>
            <a:r>
              <a:rPr lang="de-AT" sz="1400" dirty="0" err="1"/>
              <a:t>many</a:t>
            </a:r>
            <a:r>
              <a:rPr lang="de-AT" sz="1400" dirty="0"/>
              <a:t> </a:t>
            </a:r>
            <a:r>
              <a:rPr lang="de-AT" sz="1400" dirty="0" err="1"/>
              <a:t>more</a:t>
            </a:r>
            <a:r>
              <a:rPr lang="de-AT" sz="1400" dirty="0"/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154302262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8D44980-577A-1ECD-0C45-E861841C751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C15355F-F3D3-988E-0DD3-0ABBE7636CD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Fancy to work at BOC Group?</a:t>
            </a:r>
            <a:endParaRPr lang="de-AT" dirty="0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949C59C7-70A6-498D-5899-1F5A20E5610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We certainly got the right thing for you</a:t>
            </a:r>
            <a:endParaRPr lang="de-AT" dirty="0"/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7FB27381-ECE5-5745-A616-7565CAE29D77}"/>
              </a:ext>
            </a:extLst>
          </p:cNvPr>
          <p:cNvSpPr txBox="1"/>
          <p:nvPr/>
        </p:nvSpPr>
        <p:spPr bwMode="auto">
          <a:xfrm>
            <a:off x="7146950" y="5724901"/>
            <a:ext cx="2952410" cy="14157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rtlCol="0">
            <a:spAutoFit/>
          </a:bodyPr>
          <a:lstStyle/>
          <a:p>
            <a:pPr>
              <a:buNone/>
              <a:tabLst>
                <a:tab pos="444500" algn="l"/>
              </a:tabLst>
            </a:pPr>
            <a:r>
              <a:rPr lang="de-DE" sz="2000" b="1" dirty="0" err="1">
                <a:latin typeface="Arial Narrow" pitchFamily="34" charset="0"/>
              </a:rPr>
              <a:t>Simply</a:t>
            </a:r>
            <a:r>
              <a:rPr lang="de-DE" sz="2000" b="1" dirty="0">
                <a:latin typeface="Arial Narrow" pitchFamily="34" charset="0"/>
              </a:rPr>
              <a:t> </a:t>
            </a:r>
            <a:r>
              <a:rPr lang="de-DE" sz="2000" b="1" dirty="0" err="1">
                <a:latin typeface="Arial Narrow" pitchFamily="34" charset="0"/>
              </a:rPr>
              <a:t>get</a:t>
            </a:r>
            <a:r>
              <a:rPr lang="de-DE" sz="2000" b="1" dirty="0">
                <a:latin typeface="Arial Narrow" pitchFamily="34" charset="0"/>
              </a:rPr>
              <a:t> in </a:t>
            </a:r>
            <a:r>
              <a:rPr lang="de-DE" sz="2000" b="1" dirty="0" err="1">
                <a:latin typeface="Arial Narrow" pitchFamily="34" charset="0"/>
              </a:rPr>
              <a:t>touch</a:t>
            </a:r>
            <a:r>
              <a:rPr lang="de-DE" sz="2000" b="1" dirty="0">
                <a:latin typeface="Arial Narrow" pitchFamily="34" charset="0"/>
              </a:rPr>
              <a:t> </a:t>
            </a:r>
            <a:r>
              <a:rPr lang="de-DE" sz="2000" b="1" dirty="0" err="1">
                <a:latin typeface="Arial Narrow" pitchFamily="34" charset="0"/>
              </a:rPr>
              <a:t>with</a:t>
            </a:r>
            <a:r>
              <a:rPr lang="de-DE" sz="2000" b="1" dirty="0">
                <a:latin typeface="Arial Narrow" pitchFamily="34" charset="0"/>
              </a:rPr>
              <a:t> </a:t>
            </a:r>
            <a:r>
              <a:rPr lang="de-DE" sz="2000" b="1" dirty="0" err="1">
                <a:latin typeface="Arial Narrow" pitchFamily="34" charset="0"/>
              </a:rPr>
              <a:t>us</a:t>
            </a:r>
            <a:r>
              <a:rPr lang="de-DE" sz="2000" b="1" dirty="0">
                <a:latin typeface="Arial Narrow" pitchFamily="34" charset="0"/>
              </a:rPr>
              <a:t>!</a:t>
            </a:r>
          </a:p>
          <a:p>
            <a:pPr>
              <a:tabLst>
                <a:tab pos="444500" algn="l"/>
              </a:tabLst>
            </a:pPr>
            <a:r>
              <a:rPr lang="de-DE" dirty="0">
                <a:latin typeface="Arial Narrow" pitchFamily="34" charset="0"/>
              </a:rPr>
              <a:t>www.career.boc-group.com</a:t>
            </a:r>
          </a:p>
          <a:p>
            <a:pPr>
              <a:tabLst>
                <a:tab pos="444500" algn="l"/>
              </a:tabLst>
            </a:pPr>
            <a:endParaRPr lang="de-DE" sz="600" dirty="0">
              <a:latin typeface="FontAwesome" pitchFamily="2" charset="0"/>
            </a:endParaRPr>
          </a:p>
          <a:p>
            <a:pPr>
              <a:tabLst>
                <a:tab pos="444500" algn="l"/>
              </a:tabLst>
            </a:pPr>
            <a:r>
              <a:rPr lang="de-DE" sz="2400" dirty="0">
                <a:latin typeface="FontAwesome" pitchFamily="2" charset="0"/>
              </a:rPr>
              <a:t>  </a:t>
            </a:r>
            <a:r>
              <a:rPr lang="de-DE" sz="2400" dirty="0">
                <a:latin typeface="Arial Narrow" pitchFamily="34" charset="0"/>
              </a:rPr>
              <a:t> </a:t>
            </a:r>
          </a:p>
          <a:p>
            <a:endParaRPr lang="de-AT" dirty="0">
              <a:latin typeface="Arial Narrow" pitchFamily="34" charset="0"/>
            </a:endParaRPr>
          </a:p>
        </p:txBody>
      </p:sp>
      <p:sp>
        <p:nvSpPr>
          <p:cNvPr id="12" name="Textfeld 11">
            <a:extLst>
              <a:ext uri="{FF2B5EF4-FFF2-40B4-BE49-F238E27FC236}">
                <a16:creationId xmlns:a16="http://schemas.microsoft.com/office/drawing/2014/main" id="{0ABAFBB0-D6DD-F907-9E60-52A0EB7310A9}"/>
              </a:ext>
            </a:extLst>
          </p:cNvPr>
          <p:cNvSpPr txBox="1"/>
          <p:nvPr/>
        </p:nvSpPr>
        <p:spPr bwMode="auto">
          <a:xfrm>
            <a:off x="666700" y="5724901"/>
            <a:ext cx="626422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rtlCol="0">
            <a:spAutoFit/>
          </a:bodyPr>
          <a:lstStyle/>
          <a:p>
            <a:pPr marL="285750" lvl="0" indent="-285750">
              <a:buClr>
                <a:schemeClr val="tx1">
                  <a:lumMod val="65000"/>
                  <a:lumOff val="35000"/>
                </a:schemeClr>
              </a:buClr>
              <a:buSzPct val="80000"/>
              <a:buFont typeface="FontAwesome" pitchFamily="2" charset="0"/>
              <a:buChar char=""/>
              <a:defRPr/>
            </a:pPr>
            <a:r>
              <a:rPr lang="en-GB" dirty="0">
                <a:solidFill>
                  <a:prstClr val="black"/>
                </a:solidFill>
                <a:latin typeface="Arial Narrow" pitchFamily="34" charset="0"/>
              </a:rPr>
              <a:t>Bachelor or Master </a:t>
            </a:r>
            <a:r>
              <a:rPr lang="en-GB" b="1" dirty="0">
                <a:solidFill>
                  <a:prstClr val="black"/>
                </a:solidFill>
                <a:latin typeface="Arial Narrow" pitchFamily="34" charset="0"/>
              </a:rPr>
              <a:t>Thesis</a:t>
            </a:r>
          </a:p>
          <a:p>
            <a:pPr marL="285750" lvl="0" indent="-285750">
              <a:buClr>
                <a:schemeClr val="tx1">
                  <a:lumMod val="65000"/>
                  <a:lumOff val="35000"/>
                </a:schemeClr>
              </a:buClr>
              <a:buSzPct val="80000"/>
              <a:buFont typeface="FontAwesome" pitchFamily="2" charset="0"/>
              <a:buChar char=""/>
              <a:defRPr/>
            </a:pPr>
            <a:r>
              <a:rPr lang="en-GB" b="1" dirty="0">
                <a:solidFill>
                  <a:prstClr val="black"/>
                </a:solidFill>
                <a:latin typeface="Arial Narrow" pitchFamily="34" charset="0"/>
              </a:rPr>
              <a:t>Internships </a:t>
            </a:r>
            <a:r>
              <a:rPr lang="en-GB" dirty="0">
                <a:solidFill>
                  <a:prstClr val="black"/>
                </a:solidFill>
                <a:latin typeface="Arial Narrow" pitchFamily="34" charset="0"/>
              </a:rPr>
              <a:t>and </a:t>
            </a:r>
            <a:r>
              <a:rPr lang="en-GB" b="1" dirty="0">
                <a:solidFill>
                  <a:prstClr val="black"/>
                </a:solidFill>
                <a:latin typeface="Arial Narrow" pitchFamily="34" charset="0"/>
              </a:rPr>
              <a:t>Practical Work Experience</a:t>
            </a:r>
          </a:p>
          <a:p>
            <a:pPr marL="285750" lvl="0" indent="-285750">
              <a:buClr>
                <a:schemeClr val="tx1">
                  <a:lumMod val="65000"/>
                  <a:lumOff val="35000"/>
                </a:schemeClr>
              </a:buClr>
              <a:buSzPct val="80000"/>
              <a:buFont typeface="FontAwesome" pitchFamily="2" charset="0"/>
              <a:buChar char=""/>
              <a:defRPr/>
            </a:pPr>
            <a:r>
              <a:rPr lang="en-GB" b="1" dirty="0">
                <a:solidFill>
                  <a:prstClr val="black"/>
                </a:solidFill>
                <a:latin typeface="Arial Narrow" pitchFamily="34" charset="0"/>
              </a:rPr>
              <a:t>Exciting Job Offers </a:t>
            </a:r>
            <a:r>
              <a:rPr lang="en-GB" dirty="0">
                <a:solidFill>
                  <a:prstClr val="black"/>
                </a:solidFill>
                <a:latin typeface="Arial Narrow" pitchFamily="34" charset="0"/>
              </a:rPr>
              <a:t>with </a:t>
            </a:r>
            <a:r>
              <a:rPr lang="en-GB" b="1" dirty="0">
                <a:solidFill>
                  <a:prstClr val="black"/>
                </a:solidFill>
                <a:latin typeface="Arial Narrow" pitchFamily="34" charset="0"/>
              </a:rPr>
              <a:t>great Career Opportunities </a:t>
            </a:r>
            <a:br>
              <a:rPr lang="en-GB" b="1" dirty="0">
                <a:solidFill>
                  <a:prstClr val="black"/>
                </a:solidFill>
                <a:latin typeface="Arial Narrow" pitchFamily="34" charset="0"/>
              </a:rPr>
            </a:br>
            <a:r>
              <a:rPr lang="en-GB" dirty="0">
                <a:solidFill>
                  <a:prstClr val="black"/>
                </a:solidFill>
                <a:latin typeface="Arial Narrow" pitchFamily="34" charset="0"/>
              </a:rPr>
              <a:t>in Consulting, Sales, Programming and much more</a:t>
            </a:r>
          </a:p>
        </p:txBody>
      </p:sp>
      <p:pic>
        <p:nvPicPr>
          <p:cNvPr id="23" name="Grafik 22">
            <a:extLst>
              <a:ext uri="{FF2B5EF4-FFF2-40B4-BE49-F238E27FC236}">
                <a16:creationId xmlns:a16="http://schemas.microsoft.com/office/drawing/2014/main" id="{BF56AA91-035B-513B-3CEA-2DBD67A3DC13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r="890"/>
          <a:stretch/>
        </p:blipFill>
        <p:spPr>
          <a:xfrm>
            <a:off x="666700" y="1655146"/>
            <a:ext cx="5088781" cy="3426676"/>
          </a:xfrm>
          <a:prstGeom prst="rect">
            <a:avLst/>
          </a:prstGeom>
        </p:spPr>
      </p:pic>
      <p:pic>
        <p:nvPicPr>
          <p:cNvPr id="30" name="Grafik 29">
            <a:extLst>
              <a:ext uri="{FF2B5EF4-FFF2-40B4-BE49-F238E27FC236}">
                <a16:creationId xmlns:a16="http://schemas.microsoft.com/office/drawing/2014/main" id="{135AF3CD-1906-2E45-DFA7-562ADEB9417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" t="12650" r="1790" b="29055"/>
          <a:stretch/>
        </p:blipFill>
        <p:spPr>
          <a:xfrm>
            <a:off x="5922778" y="1655146"/>
            <a:ext cx="4097522" cy="1621415"/>
          </a:xfrm>
          <a:prstGeom prst="rect">
            <a:avLst/>
          </a:prstGeom>
        </p:spPr>
      </p:pic>
      <p:pic>
        <p:nvPicPr>
          <p:cNvPr id="34" name="Grafik 33">
            <a:extLst>
              <a:ext uri="{FF2B5EF4-FFF2-40B4-BE49-F238E27FC236}">
                <a16:creationId xmlns:a16="http://schemas.microsoft.com/office/drawing/2014/main" id="{5888005F-2039-27AE-669F-76435C7D967B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0271" b="29098"/>
          <a:stretch/>
        </p:blipFill>
        <p:spPr>
          <a:xfrm>
            <a:off x="5922779" y="3425592"/>
            <a:ext cx="4097521" cy="16562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893668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eck 1"/>
          <p:cNvSpPr/>
          <p:nvPr/>
        </p:nvSpPr>
        <p:spPr>
          <a:xfrm>
            <a:off x="666699" y="5674994"/>
            <a:ext cx="5346700" cy="877163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itchFamily="34" charset="0"/>
                <a:ea typeface="+mn-ea"/>
                <a:cs typeface="+mn-cs"/>
              </a:rPr>
              <a:t>Do you have a specific request?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44500" algn="l"/>
              </a:tabLst>
              <a:defRPr/>
            </a:pPr>
            <a:r>
              <a:rPr kumimoji="0" lang="de-DE" sz="15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itchFamily="34" charset="0"/>
                <a:ea typeface="+mn-ea"/>
                <a:cs typeface="+mn-cs"/>
              </a:rPr>
              <a:t>Contact</a:t>
            </a:r>
            <a:r>
              <a:rPr kumimoji="0" lang="de-DE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itchFamily="34" charset="0"/>
                <a:ea typeface="+mn-ea"/>
                <a:cs typeface="+mn-cs"/>
              </a:rPr>
              <a:t> </a:t>
            </a:r>
            <a:r>
              <a:rPr kumimoji="0" lang="de-DE" sz="15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itchFamily="34" charset="0"/>
                <a:ea typeface="+mn-ea"/>
                <a:cs typeface="+mn-cs"/>
              </a:rPr>
              <a:t>us</a:t>
            </a:r>
            <a:r>
              <a:rPr kumimoji="0" lang="de-DE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itchFamily="34" charset="0"/>
                <a:ea typeface="+mn-ea"/>
                <a:cs typeface="+mn-cs"/>
              </a:rPr>
              <a:t> at </a:t>
            </a:r>
            <a:r>
              <a:rPr kumimoji="0" lang="de-DE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itchFamily="34" charset="0"/>
                <a:ea typeface="+mn-ea"/>
                <a:cs typeface="+mn-cs"/>
                <a:hlinkClick r:id="rId2"/>
              </a:rPr>
              <a:t>www.boc-group.com/contact</a:t>
            </a:r>
            <a:r>
              <a:rPr kumimoji="0" lang="de-DE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itchFamily="34" charset="0"/>
                <a:ea typeface="+mn-ea"/>
                <a:cs typeface="+mn-cs"/>
              </a:rPr>
              <a:t>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44500" algn="l"/>
              </a:tabLst>
              <a:defRPr/>
            </a:pPr>
            <a:endParaRPr kumimoji="0" lang="de-DE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0269686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66000" y="335400"/>
            <a:ext cx="9054482" cy="609742"/>
          </a:xfrm>
        </p:spPr>
        <p:txBody>
          <a:bodyPr/>
          <a:lstStyle/>
          <a:p>
            <a:r>
              <a:rPr lang="pl-PL" altLang="de-DE" dirty="0"/>
              <a:t>English References</a:t>
            </a:r>
            <a:endParaRPr lang="de-AT" dirty="0"/>
          </a:p>
        </p:txBody>
      </p:sp>
      <p:sp>
        <p:nvSpPr>
          <p:cNvPr id="4" name="Textplatzhalter 3"/>
          <p:cNvSpPr>
            <a:spLocks noGrp="1"/>
          </p:cNvSpPr>
          <p:nvPr>
            <p:ph type="body" sz="quarter" idx="17"/>
          </p:nvPr>
        </p:nvSpPr>
        <p:spPr>
          <a:xfrm>
            <a:off x="666700" y="1332291"/>
            <a:ext cx="9072610" cy="2308324"/>
          </a:xfrm>
        </p:spPr>
        <p:txBody>
          <a:bodyPr>
            <a:spAutoFit/>
          </a:bodyPr>
          <a:lstStyle/>
          <a:p>
            <a:r>
              <a:rPr lang="pl-PL" sz="1800" dirty="0"/>
              <a:t>http://www.omg.org/spec/BPMN/Current</a:t>
            </a:r>
          </a:p>
          <a:p>
            <a:endParaRPr lang="pl-PL" sz="1800" dirty="0"/>
          </a:p>
          <a:p>
            <a:r>
              <a:rPr lang="de-DE" sz="1800" dirty="0"/>
              <a:t>https://column2.com/2008/03/the-great-bpmn-debate/</a:t>
            </a:r>
            <a:endParaRPr lang="pl-PL" sz="1800" dirty="0"/>
          </a:p>
          <a:p>
            <a:endParaRPr lang="pl-PL" sz="1800" dirty="0"/>
          </a:p>
          <a:p>
            <a:r>
              <a:rPr lang="pl-PL" sz="1800" dirty="0"/>
              <a:t>M. zur Muehlen, J. Recker </a:t>
            </a:r>
            <a:r>
              <a:rPr lang="en-US" sz="1800" dirty="0"/>
              <a:t>“How Much Language is Enough? Theoretical and Practical Use of the Business Process Modeling Notation</a:t>
            </a:r>
            <a:r>
              <a:rPr lang="pl-PL" sz="1800" dirty="0"/>
              <a:t>” </a:t>
            </a:r>
            <a:endParaRPr lang="de-DE" sz="1800" dirty="0"/>
          </a:p>
          <a:p>
            <a:endParaRPr lang="pl-PL" sz="1800" dirty="0"/>
          </a:p>
        </p:txBody>
      </p:sp>
      <p:sp>
        <p:nvSpPr>
          <p:cNvPr id="5" name="Titel 1"/>
          <p:cNvSpPr txBox="1">
            <a:spLocks/>
          </p:cNvSpPr>
          <p:nvPr/>
        </p:nvSpPr>
        <p:spPr>
          <a:xfrm>
            <a:off x="666000" y="3600000"/>
            <a:ext cx="9054482" cy="609742"/>
          </a:xfrm>
          <a:prstGeom prst="rect">
            <a:avLst/>
          </a:prstGeom>
        </p:spPr>
        <p:txBody>
          <a:bodyPr lIns="0" tIns="56159" rIns="112321" bIns="56159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 kern="1200" baseline="0">
                <a:solidFill>
                  <a:schemeClr val="tx1"/>
                </a:solidFill>
                <a:latin typeface="Arial Narrow" pitchFamily="34" charset="0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 Narrow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 Narrow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 Narrow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 Narrow" pitchFamily="34" charset="0"/>
              </a:defRPr>
            </a:lvl5pPr>
            <a:lvl6pPr marL="561602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 Narrow" pitchFamily="34" charset="0"/>
              </a:defRPr>
            </a:lvl6pPr>
            <a:lvl7pPr marL="1123205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 Narrow" pitchFamily="34" charset="0"/>
              </a:defRPr>
            </a:lvl7pPr>
            <a:lvl8pPr marL="1684807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 Narrow" pitchFamily="34" charset="0"/>
              </a:defRPr>
            </a:lvl8pPr>
            <a:lvl9pPr marL="2246408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 Narrow" pitchFamily="34" charset="0"/>
              </a:defRPr>
            </a:lvl9pPr>
          </a:lstStyle>
          <a:p>
            <a:r>
              <a:rPr lang="de-DE" altLang="de-DE" dirty="0"/>
              <a:t>German</a:t>
            </a:r>
            <a:r>
              <a:rPr lang="pl-PL" altLang="de-DE" dirty="0"/>
              <a:t> References</a:t>
            </a:r>
            <a:endParaRPr lang="de-AT" dirty="0"/>
          </a:p>
        </p:txBody>
      </p:sp>
      <p:sp>
        <p:nvSpPr>
          <p:cNvPr id="6" name="Textplatzhalter 3"/>
          <p:cNvSpPr>
            <a:spLocks noGrp="1"/>
          </p:cNvSpPr>
          <p:nvPr>
            <p:ph type="body" sz="quarter" idx="17"/>
          </p:nvPr>
        </p:nvSpPr>
        <p:spPr>
          <a:xfrm>
            <a:off x="666000" y="4502490"/>
            <a:ext cx="9072610" cy="870944"/>
          </a:xfrm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de-DE" sz="1800" dirty="0"/>
              <a:t>Prozessmanagement für Experten: Impulse für aktuelle und wiederkehrende Themen</a:t>
            </a:r>
            <a:r>
              <a:rPr lang="pl-PL" sz="1800" dirty="0"/>
              <a:t>, </a:t>
            </a:r>
            <a:r>
              <a:rPr lang="de-DE" sz="1800" dirty="0"/>
              <a:t>Franz Bayer</a:t>
            </a:r>
            <a:r>
              <a:rPr lang="pl-PL" sz="1800" dirty="0"/>
              <a:t>, </a:t>
            </a:r>
            <a:r>
              <a:rPr lang="de-DE" sz="1800" dirty="0"/>
              <a:t>Harald Kühn</a:t>
            </a:r>
            <a:r>
              <a:rPr lang="pl-PL" sz="1800" dirty="0"/>
              <a:t>, Springer 2013</a:t>
            </a:r>
            <a:endParaRPr lang="de-DE" sz="1800" dirty="0"/>
          </a:p>
        </p:txBody>
      </p:sp>
    </p:spTree>
    <p:extLst>
      <p:ext uri="{BB962C8B-B14F-4D97-AF65-F5344CB8AC3E}">
        <p14:creationId xmlns:p14="http://schemas.microsoft.com/office/powerpoint/2010/main" val="14496668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hteck 9"/>
          <p:cNvSpPr/>
          <p:nvPr/>
        </p:nvSpPr>
        <p:spPr>
          <a:xfrm>
            <a:off x="666000" y="1152000"/>
            <a:ext cx="9371713" cy="4284000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 dirty="0">
              <a:latin typeface="Arial Narrow" pitchFamily="34" charset="0"/>
            </a:endParaRPr>
          </a:p>
        </p:txBody>
      </p:sp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pl-PL" altLang="de-DE" dirty="0"/>
              <a:t>Why do we need </a:t>
            </a:r>
            <a:r>
              <a:rPr lang="de-DE" altLang="de-DE" dirty="0"/>
              <a:t>S</a:t>
            </a:r>
            <a:r>
              <a:rPr lang="pl-PL" altLang="de-DE" dirty="0"/>
              <a:t>tandards?</a:t>
            </a:r>
            <a:endParaRPr lang="de-AT" dirty="0"/>
          </a:p>
        </p:txBody>
      </p:sp>
      <p:sp>
        <p:nvSpPr>
          <p:cNvPr id="5" name="Textfeld 4"/>
          <p:cNvSpPr txBox="1"/>
          <p:nvPr/>
        </p:nvSpPr>
        <p:spPr bwMode="auto">
          <a:xfrm>
            <a:off x="666049" y="6048000"/>
            <a:ext cx="9371663" cy="612000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noFill/>
            <a:miter lim="800000"/>
            <a:headEnd/>
            <a:tailEnd/>
          </a:ln>
        </p:spPr>
        <p:txBody>
          <a:bodyPr wrap="square" rtlCol="0" anchor="ctr">
            <a:noAutofit/>
          </a:bodyPr>
          <a:lstStyle>
            <a:defPPr>
              <a:defRPr lang="de-DE"/>
            </a:defPPr>
            <a:lvl1pPr>
              <a:defRPr sz="1400">
                <a:latin typeface="+mn-lt"/>
              </a:defRPr>
            </a:lvl1pPr>
          </a:lstStyle>
          <a:p>
            <a:pPr algn="ctr"/>
            <a:r>
              <a:rPr lang="en-US" sz="1800" dirty="0"/>
              <a:t>The story of the Tower of Babel explains the confusion of tongues: variation in human language. </a:t>
            </a:r>
            <a:endParaRPr lang="pl-PL" altLang="pl-PL" sz="1800" dirty="0">
              <a:sym typeface="Wingdings" panose="05000000000000000000" pitchFamily="2" charset="2"/>
            </a:endParaRPr>
          </a:p>
        </p:txBody>
      </p:sp>
      <p:pic>
        <p:nvPicPr>
          <p:cNvPr id="6" name="Grafik 5">
            <a:extLst>
              <a:ext uri="{FF2B5EF4-FFF2-40B4-BE49-F238E27FC236}">
                <a16:creationId xmlns:a16="http://schemas.microsoft.com/office/drawing/2014/main" id="{2314006C-E5D2-4CED-8FA8-6B5251A3F93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6300" y="1152000"/>
            <a:ext cx="5865815" cy="428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12378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pl-PL" altLang="de-DE" dirty="0"/>
              <a:t>Problems with </a:t>
            </a:r>
            <a:r>
              <a:rPr lang="de-DE" altLang="de-DE" dirty="0"/>
              <a:t>C</a:t>
            </a:r>
            <a:r>
              <a:rPr lang="pl-PL" altLang="de-DE" dirty="0"/>
              <a:t>ommunication</a:t>
            </a:r>
            <a:endParaRPr lang="de-AT" dirty="0"/>
          </a:p>
        </p:txBody>
      </p:sp>
      <p:sp>
        <p:nvSpPr>
          <p:cNvPr id="10" name="Textplatzhalter 4"/>
          <p:cNvSpPr>
            <a:spLocks noGrp="1"/>
          </p:cNvSpPr>
          <p:nvPr>
            <p:ph type="body" sz="quarter" idx="13"/>
          </p:nvPr>
        </p:nvSpPr>
        <p:spPr>
          <a:xfrm>
            <a:off x="666700" y="1009424"/>
            <a:ext cx="9059240" cy="413753"/>
          </a:xfrm>
        </p:spPr>
        <p:txBody>
          <a:bodyPr/>
          <a:lstStyle/>
          <a:p>
            <a:r>
              <a:rPr lang="pl-PL" altLang="de-DE" dirty="0"/>
              <a:t>Common problem of many organizations – different „languages” used by</a:t>
            </a:r>
            <a:r>
              <a:rPr lang="de-DE" altLang="de-DE" dirty="0"/>
              <a:t>…</a:t>
            </a:r>
          </a:p>
          <a:p>
            <a:endParaRPr lang="de-AT" dirty="0"/>
          </a:p>
        </p:txBody>
      </p:sp>
      <p:sp>
        <p:nvSpPr>
          <p:cNvPr id="11" name="Rechteck 10"/>
          <p:cNvSpPr/>
          <p:nvPr/>
        </p:nvSpPr>
        <p:spPr>
          <a:xfrm>
            <a:off x="8227100" y="2412441"/>
            <a:ext cx="1877465" cy="1080150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indent="0" algn="ctr">
              <a:buNone/>
            </a:pPr>
            <a:r>
              <a:rPr lang="de-DE" sz="1600" dirty="0">
                <a:solidFill>
                  <a:schemeClr val="tx1"/>
                </a:solidFill>
              </a:rPr>
              <a:t>Etc.</a:t>
            </a:r>
            <a:endParaRPr lang="de-DE" sz="1600" dirty="0"/>
          </a:p>
        </p:txBody>
      </p:sp>
      <p:sp>
        <p:nvSpPr>
          <p:cNvPr id="12" name="Rechteck 11"/>
          <p:cNvSpPr/>
          <p:nvPr/>
        </p:nvSpPr>
        <p:spPr>
          <a:xfrm>
            <a:off x="716226" y="2412441"/>
            <a:ext cx="1877465" cy="1080150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indent="0" algn="ctr">
              <a:buNone/>
            </a:pPr>
            <a:r>
              <a:rPr lang="de-DE" sz="1600" dirty="0">
                <a:solidFill>
                  <a:schemeClr val="tx1"/>
                </a:solidFill>
              </a:rPr>
              <a:t>IT</a:t>
            </a:r>
          </a:p>
        </p:txBody>
      </p:sp>
      <p:sp>
        <p:nvSpPr>
          <p:cNvPr id="13" name="Rechteck 12"/>
          <p:cNvSpPr/>
          <p:nvPr/>
        </p:nvSpPr>
        <p:spPr>
          <a:xfrm>
            <a:off x="5701545" y="2412441"/>
            <a:ext cx="1877465" cy="1080150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indent="0" algn="ctr">
              <a:buNone/>
            </a:pPr>
            <a:r>
              <a:rPr lang="de-DE" sz="1600" dirty="0">
                <a:solidFill>
                  <a:schemeClr val="tx1"/>
                </a:solidFill>
              </a:rPr>
              <a:t>Managers</a:t>
            </a:r>
          </a:p>
        </p:txBody>
      </p:sp>
      <p:sp>
        <p:nvSpPr>
          <p:cNvPr id="14" name="Rechteck 13"/>
          <p:cNvSpPr/>
          <p:nvPr/>
        </p:nvSpPr>
        <p:spPr>
          <a:xfrm>
            <a:off x="3181195" y="2412441"/>
            <a:ext cx="1877465" cy="1080150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indent="0" algn="ctr">
              <a:buNone/>
            </a:pPr>
            <a:r>
              <a:rPr lang="de-DE" sz="1600" dirty="0">
                <a:solidFill>
                  <a:schemeClr val="tx1"/>
                </a:solidFill>
              </a:rPr>
              <a:t>Business</a:t>
            </a:r>
          </a:p>
        </p:txBody>
      </p:sp>
      <p:grpSp>
        <p:nvGrpSpPr>
          <p:cNvPr id="15" name="Gruppieren 14"/>
          <p:cNvGrpSpPr/>
          <p:nvPr/>
        </p:nvGrpSpPr>
        <p:grpSpPr>
          <a:xfrm>
            <a:off x="666050" y="4738478"/>
            <a:ext cx="9371713" cy="1130443"/>
            <a:chOff x="666050" y="5594916"/>
            <a:chExt cx="9371713" cy="1130443"/>
          </a:xfrm>
        </p:grpSpPr>
        <p:sp>
          <p:nvSpPr>
            <p:cNvPr id="16" name="Rechteck 15"/>
            <p:cNvSpPr/>
            <p:nvPr/>
          </p:nvSpPr>
          <p:spPr>
            <a:xfrm>
              <a:off x="666050" y="5594916"/>
              <a:ext cx="9371713" cy="1130443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12700">
              <a:solidFill>
                <a:srgbClr val="7D7D7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216000" tIns="108000" rIns="108000" bIns="108000" anchor="ctr">
              <a:noAutofit/>
            </a:bodyPr>
            <a:lstStyle/>
            <a:p>
              <a:pPr algn="ctr"/>
              <a:r>
                <a:rPr lang="pl-PL" dirty="0">
                  <a:solidFill>
                    <a:schemeClr val="tx1"/>
                  </a:solidFill>
                </a:rPr>
                <a:t>This often leads to problem</a:t>
              </a:r>
              <a:r>
                <a:rPr lang="de-DE" dirty="0">
                  <a:solidFill>
                    <a:schemeClr val="tx1"/>
                  </a:solidFill>
                </a:rPr>
                <a:t>s</a:t>
              </a:r>
              <a:r>
                <a:rPr lang="pl-PL" dirty="0">
                  <a:solidFill>
                    <a:schemeClr val="tx1"/>
                  </a:solidFill>
                </a:rPr>
                <a:t>, which can be summarized as: </a:t>
              </a:r>
              <a:endParaRPr lang="de-DE" dirty="0">
                <a:solidFill>
                  <a:schemeClr val="tx1"/>
                </a:solidFill>
              </a:endParaRPr>
            </a:p>
            <a:p>
              <a:pPr algn="ctr"/>
              <a:r>
                <a:rPr lang="pl-PL" dirty="0">
                  <a:solidFill>
                    <a:schemeClr val="tx1"/>
                  </a:solidFill>
                </a:rPr>
                <a:t>„I thought you understood what I meant</a:t>
              </a:r>
              <a:r>
                <a:rPr lang="de-DE" dirty="0">
                  <a:solidFill>
                    <a:schemeClr val="tx1"/>
                  </a:solidFill>
                </a:rPr>
                <a:t>!</a:t>
              </a:r>
              <a:r>
                <a:rPr lang="pl-PL" dirty="0">
                  <a:solidFill>
                    <a:schemeClr val="tx1"/>
                  </a:solidFill>
                </a:rPr>
                <a:t>”</a:t>
              </a:r>
              <a:endParaRPr lang="de-AT" dirty="0">
                <a:solidFill>
                  <a:schemeClr val="tx1"/>
                </a:solidFill>
              </a:endParaRPr>
            </a:p>
          </p:txBody>
        </p:sp>
        <p:grpSp>
          <p:nvGrpSpPr>
            <p:cNvPr id="17" name="Gruppieren 16"/>
            <p:cNvGrpSpPr/>
            <p:nvPr/>
          </p:nvGrpSpPr>
          <p:grpSpPr>
            <a:xfrm>
              <a:off x="9172210" y="5888125"/>
              <a:ext cx="540000" cy="544025"/>
              <a:chOff x="8659100" y="6228971"/>
              <a:chExt cx="720160" cy="652921"/>
            </a:xfrm>
          </p:grpSpPr>
          <p:sp>
            <p:nvSpPr>
              <p:cNvPr id="18" name="Gleichschenkliges Dreieck 17"/>
              <p:cNvSpPr/>
              <p:nvPr/>
            </p:nvSpPr>
            <p:spPr>
              <a:xfrm>
                <a:off x="8659100" y="6228971"/>
                <a:ext cx="720160" cy="614092"/>
              </a:xfrm>
              <a:prstGeom prst="triangle">
                <a:avLst/>
              </a:prstGeom>
              <a:noFill/>
              <a:ln w="38100">
                <a:solidFill>
                  <a:srgbClr val="0066B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 dirty="0">
                  <a:solidFill>
                    <a:srgbClr val="0066B0"/>
                  </a:solidFill>
                </a:endParaRPr>
              </a:p>
            </p:txBody>
          </p:sp>
          <p:sp>
            <p:nvSpPr>
              <p:cNvPr id="19" name="Textfeld 18"/>
              <p:cNvSpPr txBox="1"/>
              <p:nvPr/>
            </p:nvSpPr>
            <p:spPr bwMode="auto">
              <a:xfrm>
                <a:off x="8929168" y="6327817"/>
                <a:ext cx="180025" cy="55407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de-DE" sz="2400" b="1" dirty="0">
                    <a:solidFill>
                      <a:srgbClr val="0066B0"/>
                    </a:solidFill>
                    <a:latin typeface="Arial Narrow" pitchFamily="34" charset="0"/>
                  </a:rPr>
                  <a:t>!</a:t>
                </a:r>
                <a:endParaRPr lang="de-AT" sz="2400" b="1" dirty="0">
                  <a:solidFill>
                    <a:srgbClr val="0066B0"/>
                  </a:solidFill>
                  <a:latin typeface="Arial Narrow" pitchFamily="34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0259552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hteck 14"/>
          <p:cNvSpPr/>
          <p:nvPr/>
        </p:nvSpPr>
        <p:spPr>
          <a:xfrm>
            <a:off x="667557" y="1764351"/>
            <a:ext cx="9371713" cy="4896680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55600" indent="-355600">
              <a:buClr>
                <a:schemeClr val="tx1">
                  <a:lumMod val="65000"/>
                  <a:lumOff val="35000"/>
                </a:schemeClr>
              </a:buClr>
              <a:buSzPct val="75000"/>
              <a:buFont typeface="Wingdings 3" pitchFamily="18" charset="2"/>
              <a:buChar char=""/>
              <a:defRPr/>
            </a:pPr>
            <a:r>
              <a:rPr lang="pl-PL" dirty="0">
                <a:solidFill>
                  <a:schemeClr val="tx1"/>
                </a:solidFill>
                <a:latin typeface="Arial Narrow" pitchFamily="34" charset="0"/>
              </a:rPr>
              <a:t>Original name </a:t>
            </a:r>
            <a:r>
              <a:rPr lang="pl-PL" b="1" dirty="0">
                <a:solidFill>
                  <a:schemeClr val="tx1"/>
                </a:solidFill>
                <a:latin typeface="Arial Narrow" pitchFamily="34" charset="0"/>
              </a:rPr>
              <a:t>B</a:t>
            </a:r>
            <a:r>
              <a:rPr lang="pl-PL" dirty="0">
                <a:solidFill>
                  <a:schemeClr val="tx1"/>
                </a:solidFill>
                <a:latin typeface="Arial Narrow" pitchFamily="34" charset="0"/>
              </a:rPr>
              <a:t>usiness </a:t>
            </a:r>
            <a:r>
              <a:rPr lang="pl-PL" b="1" dirty="0">
                <a:solidFill>
                  <a:schemeClr val="tx1"/>
                </a:solidFill>
                <a:latin typeface="Arial Narrow" pitchFamily="34" charset="0"/>
              </a:rPr>
              <a:t>P</a:t>
            </a:r>
            <a:r>
              <a:rPr lang="pl-PL" dirty="0">
                <a:solidFill>
                  <a:schemeClr val="tx1"/>
                </a:solidFill>
                <a:latin typeface="Arial Narrow" pitchFamily="34" charset="0"/>
              </a:rPr>
              <a:t>rocess </a:t>
            </a:r>
            <a:r>
              <a:rPr lang="pl-PL" b="1" dirty="0">
                <a:solidFill>
                  <a:schemeClr val="tx1"/>
                </a:solidFill>
                <a:latin typeface="Arial Narrow" pitchFamily="34" charset="0"/>
              </a:rPr>
              <a:t>M</a:t>
            </a:r>
            <a:r>
              <a:rPr lang="pl-PL" dirty="0">
                <a:solidFill>
                  <a:schemeClr val="tx1"/>
                </a:solidFill>
                <a:latin typeface="Arial Narrow" pitchFamily="34" charset="0"/>
              </a:rPr>
              <a:t>odeling </a:t>
            </a:r>
            <a:r>
              <a:rPr lang="pl-PL" b="1" dirty="0">
                <a:solidFill>
                  <a:schemeClr val="tx1"/>
                </a:solidFill>
                <a:latin typeface="Arial Narrow" pitchFamily="34" charset="0"/>
              </a:rPr>
              <a:t>N</a:t>
            </a:r>
            <a:r>
              <a:rPr lang="pl-PL" dirty="0">
                <a:solidFill>
                  <a:schemeClr val="tx1"/>
                </a:solidFill>
                <a:latin typeface="Arial Narrow" pitchFamily="34" charset="0"/>
              </a:rPr>
              <a:t>otation</a:t>
            </a:r>
          </a:p>
          <a:p>
            <a:pPr marL="355600" indent="-355600">
              <a:buClr>
                <a:schemeClr val="tx1">
                  <a:lumMod val="65000"/>
                  <a:lumOff val="35000"/>
                </a:schemeClr>
              </a:buClr>
              <a:buSzPct val="75000"/>
              <a:buFont typeface="Wingdings 3" pitchFamily="18" charset="2"/>
              <a:buChar char=""/>
              <a:defRPr/>
            </a:pPr>
            <a:endParaRPr lang="pl-PL" dirty="0">
              <a:solidFill>
                <a:schemeClr val="tx1"/>
              </a:solidFill>
              <a:latin typeface="Arial Narrow" pitchFamily="34" charset="0"/>
            </a:endParaRPr>
          </a:p>
          <a:p>
            <a:pPr marL="355600" indent="-355600">
              <a:buClr>
                <a:schemeClr val="tx1">
                  <a:lumMod val="65000"/>
                  <a:lumOff val="35000"/>
                </a:schemeClr>
              </a:buClr>
              <a:buSzPct val="75000"/>
              <a:buFont typeface="Wingdings 3" pitchFamily="18" charset="2"/>
              <a:buChar char=""/>
              <a:defRPr/>
            </a:pPr>
            <a:r>
              <a:rPr lang="pl-PL" dirty="0">
                <a:solidFill>
                  <a:schemeClr val="tx1"/>
                </a:solidFill>
                <a:latin typeface="Arial Narrow" pitchFamily="34" charset="0"/>
              </a:rPr>
              <a:t>Created by </a:t>
            </a:r>
            <a:r>
              <a:rPr lang="de-AT" dirty="0" err="1">
                <a:solidFill>
                  <a:schemeClr val="tx1"/>
                </a:solidFill>
                <a:latin typeface="Arial Narrow" pitchFamily="34" charset="0"/>
              </a:rPr>
              <a:t>the</a:t>
            </a:r>
            <a:r>
              <a:rPr lang="de-AT" dirty="0">
                <a:solidFill>
                  <a:schemeClr val="tx1"/>
                </a:solidFill>
                <a:latin typeface="Arial Narrow" pitchFamily="34" charset="0"/>
              </a:rPr>
              <a:t> </a:t>
            </a:r>
            <a:r>
              <a:rPr lang="pl-PL" dirty="0">
                <a:solidFill>
                  <a:schemeClr val="tx1"/>
                </a:solidFill>
                <a:latin typeface="Arial Narrow" pitchFamily="34" charset="0"/>
              </a:rPr>
              <a:t>Business Process Modeling Initiative</a:t>
            </a:r>
            <a:r>
              <a:rPr lang="de-AT" dirty="0">
                <a:solidFill>
                  <a:schemeClr val="tx1"/>
                </a:solidFill>
                <a:latin typeface="Arial Narrow" pitchFamily="34" charset="0"/>
              </a:rPr>
              <a:t> </a:t>
            </a:r>
            <a:r>
              <a:rPr lang="pl-PL" dirty="0">
                <a:solidFill>
                  <a:schemeClr val="tx1"/>
                </a:solidFill>
                <a:latin typeface="Arial Narrow" pitchFamily="34" charset="0"/>
              </a:rPr>
              <a:t>consortium </a:t>
            </a:r>
          </a:p>
          <a:p>
            <a:pPr marL="355600" indent="-355600">
              <a:buClr>
                <a:schemeClr val="tx1">
                  <a:lumMod val="65000"/>
                  <a:lumOff val="35000"/>
                </a:schemeClr>
              </a:buClr>
              <a:buSzPct val="75000"/>
              <a:buFont typeface="Wingdings 3" pitchFamily="18" charset="2"/>
              <a:buChar char=""/>
              <a:defRPr/>
            </a:pPr>
            <a:endParaRPr lang="pl-PL" dirty="0">
              <a:solidFill>
                <a:schemeClr val="tx1"/>
              </a:solidFill>
              <a:latin typeface="Arial Narrow" pitchFamily="34" charset="0"/>
            </a:endParaRPr>
          </a:p>
          <a:p>
            <a:pPr marL="355600" indent="-355600">
              <a:buClr>
                <a:schemeClr val="tx1">
                  <a:lumMod val="65000"/>
                  <a:lumOff val="35000"/>
                </a:schemeClr>
              </a:buClr>
              <a:buSzPct val="75000"/>
              <a:buFont typeface="Wingdings 3" pitchFamily="18" charset="2"/>
              <a:buChar char=""/>
              <a:defRPr/>
            </a:pPr>
            <a:r>
              <a:rPr lang="pl-PL" dirty="0">
                <a:solidFill>
                  <a:schemeClr val="tx1"/>
                </a:solidFill>
                <a:latin typeface="Arial Narrow" pitchFamily="34" charset="0"/>
              </a:rPr>
              <a:t>Open standard for model</a:t>
            </a:r>
            <a:r>
              <a:rPr lang="de-DE" dirty="0">
                <a:solidFill>
                  <a:schemeClr val="tx1"/>
                </a:solidFill>
                <a:latin typeface="Arial Narrow" pitchFamily="34" charset="0"/>
              </a:rPr>
              <a:t>l</a:t>
            </a:r>
            <a:r>
              <a:rPr lang="pl-PL" dirty="0">
                <a:solidFill>
                  <a:schemeClr val="tx1"/>
                </a:solidFill>
                <a:latin typeface="Arial Narrow" pitchFamily="34" charset="0"/>
              </a:rPr>
              <a:t>ing, implementation and presentation of business processes</a:t>
            </a:r>
          </a:p>
          <a:p>
            <a:pPr marL="355600" indent="-355600">
              <a:buClr>
                <a:schemeClr val="tx1">
                  <a:lumMod val="65000"/>
                  <a:lumOff val="35000"/>
                </a:schemeClr>
              </a:buClr>
              <a:buSzPct val="75000"/>
              <a:buFont typeface="Wingdings 3" pitchFamily="18" charset="2"/>
              <a:buChar char=""/>
              <a:defRPr/>
            </a:pPr>
            <a:endParaRPr lang="pl-PL" dirty="0">
              <a:solidFill>
                <a:schemeClr val="tx1"/>
              </a:solidFill>
              <a:latin typeface="Arial Narrow" pitchFamily="34" charset="0"/>
            </a:endParaRPr>
          </a:p>
          <a:p>
            <a:pPr marL="355600" indent="-355600">
              <a:buClr>
                <a:schemeClr val="tx1">
                  <a:lumMod val="65000"/>
                  <a:lumOff val="35000"/>
                </a:schemeClr>
              </a:buClr>
              <a:buSzPct val="75000"/>
              <a:buFont typeface="Wingdings 3" pitchFamily="18" charset="2"/>
              <a:buChar char=""/>
              <a:defRPr/>
            </a:pPr>
            <a:r>
              <a:rPr lang="de-DE" dirty="0">
                <a:solidFill>
                  <a:schemeClr val="tx1"/>
                </a:solidFill>
                <a:latin typeface="Arial Narrow" pitchFamily="34" charset="0"/>
              </a:rPr>
              <a:t>v</a:t>
            </a:r>
            <a:r>
              <a:rPr lang="pl-PL" dirty="0">
                <a:solidFill>
                  <a:schemeClr val="tx1"/>
                </a:solidFill>
                <a:latin typeface="Arial Narrow" pitchFamily="34" charset="0"/>
              </a:rPr>
              <a:t>1.0 in 2004</a:t>
            </a:r>
          </a:p>
          <a:p>
            <a:pPr marL="355600" indent="-355600">
              <a:buClr>
                <a:schemeClr val="tx1">
                  <a:lumMod val="65000"/>
                  <a:lumOff val="35000"/>
                </a:schemeClr>
              </a:buClr>
              <a:buSzPct val="75000"/>
              <a:buFont typeface="Wingdings 3" pitchFamily="18" charset="2"/>
              <a:buChar char=""/>
              <a:defRPr/>
            </a:pPr>
            <a:endParaRPr lang="pl-PL" dirty="0">
              <a:solidFill>
                <a:schemeClr val="tx1"/>
              </a:solidFill>
              <a:latin typeface="Arial Narrow" pitchFamily="34" charset="0"/>
            </a:endParaRPr>
          </a:p>
          <a:p>
            <a:pPr marL="355600" indent="-355600">
              <a:buClr>
                <a:schemeClr val="tx1">
                  <a:lumMod val="65000"/>
                  <a:lumOff val="35000"/>
                </a:schemeClr>
              </a:buClr>
              <a:buSzPct val="75000"/>
              <a:buFont typeface="Wingdings 3" pitchFamily="18" charset="2"/>
              <a:buChar char=""/>
              <a:defRPr/>
            </a:pPr>
            <a:r>
              <a:rPr lang="pl-PL" dirty="0">
                <a:solidFill>
                  <a:schemeClr val="tx1"/>
                </a:solidFill>
                <a:latin typeface="Arial Narrow" pitchFamily="34" charset="0"/>
              </a:rPr>
              <a:t>Maintained by OMG (Object Management Group)</a:t>
            </a:r>
          </a:p>
          <a:p>
            <a:pPr marL="355600" indent="-355600">
              <a:buClr>
                <a:schemeClr val="tx1">
                  <a:lumMod val="65000"/>
                  <a:lumOff val="35000"/>
                </a:schemeClr>
              </a:buClr>
              <a:buSzPct val="75000"/>
              <a:buFont typeface="Wingdings 3" pitchFamily="18" charset="2"/>
              <a:buChar char=""/>
              <a:defRPr/>
            </a:pPr>
            <a:endParaRPr lang="pl-PL" dirty="0">
              <a:solidFill>
                <a:schemeClr val="tx1"/>
              </a:solidFill>
              <a:latin typeface="Arial Narrow" pitchFamily="34" charset="0"/>
            </a:endParaRPr>
          </a:p>
          <a:p>
            <a:pPr marL="355600" indent="-355600">
              <a:buClr>
                <a:schemeClr val="tx1">
                  <a:lumMod val="65000"/>
                  <a:lumOff val="35000"/>
                </a:schemeClr>
              </a:buClr>
              <a:buSzPct val="75000"/>
              <a:buFont typeface="Wingdings 3" pitchFamily="18" charset="2"/>
              <a:buChar char=""/>
              <a:defRPr/>
            </a:pPr>
            <a:r>
              <a:rPr lang="de-DE" dirty="0">
                <a:solidFill>
                  <a:schemeClr val="tx1"/>
                </a:solidFill>
                <a:latin typeface="Arial Narrow" pitchFamily="34" charset="0"/>
              </a:rPr>
              <a:t>v</a:t>
            </a:r>
            <a:r>
              <a:rPr lang="pl-PL" dirty="0">
                <a:solidFill>
                  <a:schemeClr val="tx1"/>
                </a:solidFill>
                <a:latin typeface="Arial Narrow" pitchFamily="34" charset="0"/>
              </a:rPr>
              <a:t>2.0 in 2011 (now BPMN stands for </a:t>
            </a:r>
            <a:r>
              <a:rPr lang="pl-PL" b="1" dirty="0">
                <a:solidFill>
                  <a:schemeClr val="tx1"/>
                </a:solidFill>
                <a:latin typeface="Arial Narrow" pitchFamily="34" charset="0"/>
              </a:rPr>
              <a:t>B</a:t>
            </a:r>
            <a:r>
              <a:rPr lang="pl-PL" dirty="0">
                <a:solidFill>
                  <a:schemeClr val="tx1"/>
                </a:solidFill>
                <a:latin typeface="Arial Narrow" pitchFamily="34" charset="0"/>
              </a:rPr>
              <a:t>usiness </a:t>
            </a:r>
            <a:r>
              <a:rPr lang="pl-PL" b="1" dirty="0">
                <a:solidFill>
                  <a:schemeClr val="tx1"/>
                </a:solidFill>
                <a:latin typeface="Arial Narrow" pitchFamily="34" charset="0"/>
              </a:rPr>
              <a:t>P</a:t>
            </a:r>
            <a:r>
              <a:rPr lang="pl-PL" dirty="0">
                <a:solidFill>
                  <a:schemeClr val="tx1"/>
                </a:solidFill>
                <a:latin typeface="Arial Narrow" pitchFamily="34" charset="0"/>
              </a:rPr>
              <a:t>rocess </a:t>
            </a:r>
            <a:r>
              <a:rPr lang="pl-PL" b="1" dirty="0">
                <a:solidFill>
                  <a:schemeClr val="tx1"/>
                </a:solidFill>
                <a:latin typeface="Arial Narrow" pitchFamily="34" charset="0"/>
              </a:rPr>
              <a:t>M</a:t>
            </a:r>
            <a:r>
              <a:rPr lang="pl-PL" dirty="0">
                <a:solidFill>
                  <a:schemeClr val="tx1"/>
                </a:solidFill>
                <a:latin typeface="Arial Narrow" pitchFamily="34" charset="0"/>
              </a:rPr>
              <a:t>odel and </a:t>
            </a:r>
            <a:r>
              <a:rPr lang="pl-PL" b="1" dirty="0">
                <a:solidFill>
                  <a:schemeClr val="tx1"/>
                </a:solidFill>
                <a:latin typeface="Arial Narrow" pitchFamily="34" charset="0"/>
              </a:rPr>
              <a:t>N</a:t>
            </a:r>
            <a:r>
              <a:rPr lang="pl-PL" dirty="0">
                <a:solidFill>
                  <a:schemeClr val="tx1"/>
                </a:solidFill>
                <a:latin typeface="Arial Narrow" pitchFamily="34" charset="0"/>
              </a:rPr>
              <a:t>otation)</a:t>
            </a:r>
          </a:p>
          <a:p>
            <a:pPr marL="355600" indent="-355600">
              <a:buClr>
                <a:schemeClr val="tx1">
                  <a:lumMod val="65000"/>
                  <a:lumOff val="35000"/>
                </a:schemeClr>
              </a:buClr>
              <a:buSzPct val="75000"/>
              <a:buFont typeface="Wingdings 3" pitchFamily="18" charset="2"/>
              <a:buChar char=""/>
              <a:defRPr/>
            </a:pPr>
            <a:endParaRPr lang="pl-PL" dirty="0">
              <a:solidFill>
                <a:schemeClr val="tx1"/>
              </a:solidFill>
              <a:latin typeface="Arial Narrow" pitchFamily="34" charset="0"/>
            </a:endParaRPr>
          </a:p>
          <a:p>
            <a:pPr marL="355600" indent="-355600">
              <a:buClr>
                <a:schemeClr val="tx1">
                  <a:lumMod val="65000"/>
                  <a:lumOff val="35000"/>
                </a:schemeClr>
              </a:buClr>
              <a:buSzPct val="75000"/>
              <a:buFont typeface="Wingdings 3" pitchFamily="18" charset="2"/>
              <a:buChar char=""/>
              <a:defRPr/>
            </a:pPr>
            <a:r>
              <a:rPr lang="pl-PL" dirty="0">
                <a:solidFill>
                  <a:schemeClr val="tx1"/>
                </a:solidFill>
                <a:latin typeface="Arial Narrow" pitchFamily="34" charset="0"/>
              </a:rPr>
              <a:t>Current version </a:t>
            </a:r>
            <a:r>
              <a:rPr lang="de-DE" dirty="0">
                <a:solidFill>
                  <a:schemeClr val="tx1"/>
                </a:solidFill>
                <a:latin typeface="Arial Narrow" pitchFamily="34" charset="0"/>
              </a:rPr>
              <a:t>v</a:t>
            </a:r>
            <a:r>
              <a:rPr lang="pl-PL" b="1" dirty="0">
                <a:solidFill>
                  <a:schemeClr val="tx1"/>
                </a:solidFill>
                <a:latin typeface="Arial Narrow" pitchFamily="34" charset="0"/>
              </a:rPr>
              <a:t>2.0.2 = ISO/IEC 19510:2013</a:t>
            </a:r>
          </a:p>
          <a:p>
            <a:pPr algn="ctr"/>
            <a:endParaRPr lang="de-AT" dirty="0">
              <a:solidFill>
                <a:schemeClr val="tx1"/>
              </a:solidFill>
              <a:latin typeface="Arial Narrow" pitchFamily="34" charset="0"/>
            </a:endParaRPr>
          </a:p>
        </p:txBody>
      </p:sp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>
              <a:defRPr/>
            </a:pPr>
            <a:r>
              <a:rPr lang="pl-PL" dirty="0"/>
              <a:t>BPMN – </a:t>
            </a:r>
            <a:r>
              <a:rPr lang="de-DE" dirty="0"/>
              <a:t>B</a:t>
            </a:r>
            <a:r>
              <a:rPr lang="pl-PL" dirty="0"/>
              <a:t>rief </a:t>
            </a:r>
            <a:r>
              <a:rPr lang="de-DE" dirty="0"/>
              <a:t>H</a:t>
            </a:r>
            <a:r>
              <a:rPr lang="pl-PL" dirty="0"/>
              <a:t>istory</a:t>
            </a:r>
          </a:p>
        </p:txBody>
      </p:sp>
      <p:pic>
        <p:nvPicPr>
          <p:cNvPr id="9" name="Picture 2" descr="C:\Users\lhoppich\Desktop\iso-154533_640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87150" y="5292841"/>
            <a:ext cx="1224136" cy="12126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723030" y="3924651"/>
            <a:ext cx="2115059" cy="8640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2" descr="BPMN logo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43130" y="2052781"/>
            <a:ext cx="1428750" cy="647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8337378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afik 5">
            <a:extLst>
              <a:ext uri="{FF2B5EF4-FFF2-40B4-BE49-F238E27FC236}">
                <a16:creationId xmlns:a16="http://schemas.microsoft.com/office/drawing/2014/main" id="{38986D9B-03BA-43B4-B6DC-EBB8577C594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58701" y="2412441"/>
            <a:ext cx="3696640" cy="2699779"/>
          </a:xfrm>
          <a:prstGeom prst="rect">
            <a:avLst/>
          </a:prstGeom>
        </p:spPr>
      </p:pic>
      <p:sp>
        <p:nvSpPr>
          <p:cNvPr id="10" name="Rechteck 9"/>
          <p:cNvSpPr/>
          <p:nvPr/>
        </p:nvSpPr>
        <p:spPr>
          <a:xfrm>
            <a:off x="655637" y="1332291"/>
            <a:ext cx="5267144" cy="5544430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55600" indent="-355600">
              <a:buClr>
                <a:schemeClr val="tx1">
                  <a:lumMod val="65000"/>
                  <a:lumOff val="35000"/>
                </a:schemeClr>
              </a:buClr>
              <a:buSzPct val="75000"/>
              <a:buFont typeface="Wingdings 3" pitchFamily="18" charset="2"/>
              <a:buChar char=""/>
              <a:defRPr/>
            </a:pPr>
            <a:r>
              <a:rPr lang="pl-PL" dirty="0">
                <a:solidFill>
                  <a:schemeClr val="tx1"/>
                </a:solidFill>
                <a:latin typeface="Arial Narrow" pitchFamily="34" charset="0"/>
              </a:rPr>
              <a:t>Common language for </a:t>
            </a:r>
            <a:r>
              <a:rPr lang="de-AT" dirty="0" err="1">
                <a:solidFill>
                  <a:schemeClr val="tx1"/>
                </a:solidFill>
                <a:latin typeface="Arial Narrow" pitchFamily="34" charset="0"/>
              </a:rPr>
              <a:t>processes</a:t>
            </a:r>
            <a:r>
              <a:rPr lang="de-AT" dirty="0">
                <a:solidFill>
                  <a:schemeClr val="tx1"/>
                </a:solidFill>
                <a:latin typeface="Arial Narrow" pitchFamily="34" charset="0"/>
              </a:rPr>
              <a:t> </a:t>
            </a:r>
            <a:endParaRPr lang="pl-PL" dirty="0">
              <a:solidFill>
                <a:schemeClr val="tx1"/>
              </a:solidFill>
              <a:latin typeface="Arial Narrow" pitchFamily="34" charset="0"/>
            </a:endParaRPr>
          </a:p>
          <a:p>
            <a:pPr marL="355600" indent="-355600">
              <a:buClr>
                <a:schemeClr val="tx1">
                  <a:lumMod val="65000"/>
                  <a:lumOff val="35000"/>
                </a:schemeClr>
              </a:buClr>
              <a:buSzPct val="75000"/>
              <a:buFont typeface="Wingdings 3" pitchFamily="18" charset="2"/>
              <a:buChar char=""/>
              <a:defRPr/>
            </a:pPr>
            <a:endParaRPr lang="pl-PL" dirty="0">
              <a:solidFill>
                <a:schemeClr val="tx1"/>
              </a:solidFill>
              <a:latin typeface="Arial Narrow" pitchFamily="34" charset="0"/>
            </a:endParaRPr>
          </a:p>
          <a:p>
            <a:pPr marL="355600" indent="-355600">
              <a:buClr>
                <a:schemeClr val="tx1">
                  <a:lumMod val="65000"/>
                  <a:lumOff val="35000"/>
                </a:schemeClr>
              </a:buClr>
              <a:buSzPct val="75000"/>
              <a:buFont typeface="Wingdings 3" pitchFamily="18" charset="2"/>
              <a:buChar char=""/>
              <a:defRPr/>
            </a:pPr>
            <a:r>
              <a:rPr lang="pl-PL" dirty="0">
                <a:solidFill>
                  <a:schemeClr val="tx1"/>
                </a:solidFill>
                <a:latin typeface="Arial Narrow" pitchFamily="34" charset="0"/>
              </a:rPr>
              <a:t>Vendor</a:t>
            </a:r>
            <a:r>
              <a:rPr lang="de-DE" dirty="0">
                <a:solidFill>
                  <a:schemeClr val="tx1"/>
                </a:solidFill>
                <a:latin typeface="Arial Narrow" pitchFamily="34" charset="0"/>
              </a:rPr>
              <a:t>-</a:t>
            </a:r>
            <a:r>
              <a:rPr lang="pl-PL" dirty="0">
                <a:solidFill>
                  <a:schemeClr val="tx1"/>
                </a:solidFill>
                <a:latin typeface="Arial Narrow" pitchFamily="34" charset="0"/>
              </a:rPr>
              <a:t>independent standard </a:t>
            </a:r>
            <a:br>
              <a:rPr lang="de-DE" dirty="0">
                <a:solidFill>
                  <a:schemeClr val="tx1"/>
                </a:solidFill>
                <a:latin typeface="Arial Narrow" pitchFamily="34" charset="0"/>
              </a:rPr>
            </a:br>
            <a:r>
              <a:rPr lang="pl-PL" dirty="0">
                <a:solidFill>
                  <a:schemeClr val="tx1"/>
                </a:solidFill>
                <a:latin typeface="Arial Narrow" pitchFamily="34" charset="0"/>
              </a:rPr>
              <a:t>(with 200+ implementations)</a:t>
            </a:r>
          </a:p>
          <a:p>
            <a:pPr marL="355600" lvl="1" indent="-355600">
              <a:buClr>
                <a:schemeClr val="tx1">
                  <a:lumMod val="65000"/>
                  <a:lumOff val="35000"/>
                </a:schemeClr>
              </a:buClr>
              <a:buSzPct val="75000"/>
              <a:buFont typeface="Wingdings 3" pitchFamily="18" charset="2"/>
              <a:buChar char=""/>
              <a:defRPr/>
            </a:pPr>
            <a:endParaRPr lang="de-DE" dirty="0">
              <a:solidFill>
                <a:schemeClr val="tx1"/>
              </a:solidFill>
              <a:latin typeface="Arial Narrow" pitchFamily="34" charset="0"/>
            </a:endParaRPr>
          </a:p>
          <a:p>
            <a:pPr marL="355600" lvl="1" indent="-355600">
              <a:buClr>
                <a:schemeClr val="tx1">
                  <a:lumMod val="65000"/>
                  <a:lumOff val="35000"/>
                </a:schemeClr>
              </a:buClr>
              <a:buSzPct val="75000"/>
              <a:buFont typeface="Wingdings 3" pitchFamily="18" charset="2"/>
              <a:buChar char=""/>
              <a:defRPr/>
            </a:pPr>
            <a:r>
              <a:rPr lang="pl-PL" dirty="0">
                <a:solidFill>
                  <a:schemeClr val="tx1"/>
                </a:solidFill>
                <a:latin typeface="Arial Narrow" pitchFamily="34" charset="0"/>
              </a:rPr>
              <a:t>BPMN Diagram Interchange</a:t>
            </a:r>
            <a:r>
              <a:rPr lang="de-AT" dirty="0">
                <a:solidFill>
                  <a:schemeClr val="tx1"/>
                </a:solidFill>
                <a:latin typeface="Arial Narrow" pitchFamily="34" charset="0"/>
              </a:rPr>
              <a:t> (DI)</a:t>
            </a:r>
            <a:r>
              <a:rPr lang="pl-PL" dirty="0">
                <a:solidFill>
                  <a:schemeClr val="tx1"/>
                </a:solidFill>
                <a:latin typeface="Arial Narrow" pitchFamily="34" charset="0"/>
              </a:rPr>
              <a:t> </a:t>
            </a:r>
            <a:br>
              <a:rPr lang="de-DE" dirty="0">
                <a:solidFill>
                  <a:schemeClr val="tx1"/>
                </a:solidFill>
                <a:latin typeface="Arial Narrow" pitchFamily="34" charset="0"/>
              </a:rPr>
            </a:br>
            <a:r>
              <a:rPr lang="de-AT" dirty="0" err="1">
                <a:solidFill>
                  <a:schemeClr val="tx1"/>
                </a:solidFill>
                <a:latin typeface="Arial Narrow" pitchFamily="34" charset="0"/>
              </a:rPr>
              <a:t>as</a:t>
            </a:r>
            <a:r>
              <a:rPr lang="de-AT" dirty="0">
                <a:solidFill>
                  <a:schemeClr val="tx1"/>
                </a:solidFill>
                <a:latin typeface="Arial Narrow" pitchFamily="34" charset="0"/>
              </a:rPr>
              <a:t> </a:t>
            </a:r>
            <a:r>
              <a:rPr lang="de-AT" dirty="0" err="1">
                <a:solidFill>
                  <a:schemeClr val="tx1"/>
                </a:solidFill>
                <a:latin typeface="Arial Narrow" pitchFamily="34" charset="0"/>
              </a:rPr>
              <a:t>standard</a:t>
            </a:r>
            <a:r>
              <a:rPr lang="de-AT" dirty="0">
                <a:solidFill>
                  <a:schemeClr val="tx1"/>
                </a:solidFill>
                <a:latin typeface="Arial Narrow" pitchFamily="34" charset="0"/>
              </a:rPr>
              <a:t> </a:t>
            </a:r>
            <a:r>
              <a:rPr lang="de-AT" dirty="0" err="1">
                <a:solidFill>
                  <a:schemeClr val="tx1"/>
                </a:solidFill>
                <a:latin typeface="Arial Narrow" pitchFamily="34" charset="0"/>
              </a:rPr>
              <a:t>to</a:t>
            </a:r>
            <a:r>
              <a:rPr lang="de-AT" dirty="0">
                <a:solidFill>
                  <a:schemeClr val="tx1"/>
                </a:solidFill>
                <a:latin typeface="Arial Narrow" pitchFamily="34" charset="0"/>
              </a:rPr>
              <a:t> </a:t>
            </a:r>
            <a:r>
              <a:rPr lang="de-AT" dirty="0" err="1">
                <a:solidFill>
                  <a:schemeClr val="tx1"/>
                </a:solidFill>
                <a:latin typeface="Arial Narrow" pitchFamily="34" charset="0"/>
              </a:rPr>
              <a:t>exchange</a:t>
            </a:r>
            <a:r>
              <a:rPr lang="de-AT" dirty="0">
                <a:solidFill>
                  <a:schemeClr val="tx1"/>
                </a:solidFill>
                <a:latin typeface="Arial Narrow" pitchFamily="34" charset="0"/>
              </a:rPr>
              <a:t> </a:t>
            </a:r>
            <a:r>
              <a:rPr lang="pl-PL" dirty="0">
                <a:solidFill>
                  <a:schemeClr val="tx1"/>
                </a:solidFill>
                <a:latin typeface="Arial Narrow" pitchFamily="34" charset="0"/>
              </a:rPr>
              <a:t>diagrams </a:t>
            </a:r>
            <a:br>
              <a:rPr lang="de-AT" dirty="0">
                <a:solidFill>
                  <a:schemeClr val="tx1"/>
                </a:solidFill>
                <a:latin typeface="Arial Narrow" pitchFamily="34" charset="0"/>
              </a:rPr>
            </a:br>
            <a:r>
              <a:rPr lang="pl-PL" dirty="0">
                <a:solidFill>
                  <a:schemeClr val="tx1"/>
                </a:solidFill>
                <a:latin typeface="Arial Narrow" pitchFamily="34" charset="0"/>
              </a:rPr>
              <a:t>(e.g. from Business Process Analysis </a:t>
            </a:r>
            <a:br>
              <a:rPr lang="de-DE" dirty="0">
                <a:solidFill>
                  <a:schemeClr val="tx1"/>
                </a:solidFill>
                <a:latin typeface="Arial Narrow" pitchFamily="34" charset="0"/>
              </a:rPr>
            </a:br>
            <a:r>
              <a:rPr lang="pl-PL" dirty="0">
                <a:solidFill>
                  <a:schemeClr val="tx1"/>
                </a:solidFill>
                <a:latin typeface="Arial Narrow" pitchFamily="34" charset="0"/>
              </a:rPr>
              <a:t>tools to Process Automation tools)</a:t>
            </a:r>
            <a:endParaRPr lang="de-AT" dirty="0">
              <a:solidFill>
                <a:schemeClr val="tx1"/>
              </a:solidFill>
              <a:latin typeface="Arial Narrow" pitchFamily="34" charset="0"/>
            </a:endParaRPr>
          </a:p>
          <a:p>
            <a:pPr marL="355600" lvl="1" indent="-355600">
              <a:buClr>
                <a:schemeClr val="tx1">
                  <a:lumMod val="65000"/>
                  <a:lumOff val="35000"/>
                </a:schemeClr>
              </a:buClr>
              <a:buSzPct val="75000"/>
              <a:buFont typeface="Wingdings 3" pitchFamily="18" charset="2"/>
              <a:buChar char=""/>
              <a:defRPr/>
            </a:pPr>
            <a:endParaRPr lang="de-AT" dirty="0">
              <a:solidFill>
                <a:schemeClr val="tx1"/>
              </a:solidFill>
              <a:latin typeface="Arial Narrow" pitchFamily="34" charset="0"/>
            </a:endParaRPr>
          </a:p>
          <a:p>
            <a:pPr marL="355600" lvl="1" indent="-355600">
              <a:buClr>
                <a:schemeClr val="tx1">
                  <a:lumMod val="65000"/>
                  <a:lumOff val="35000"/>
                </a:schemeClr>
              </a:buClr>
              <a:buSzPct val="75000"/>
              <a:buFont typeface="Wingdings 3" pitchFamily="18" charset="2"/>
              <a:buChar char=""/>
              <a:defRPr/>
            </a:pPr>
            <a:r>
              <a:rPr lang="de-AT" dirty="0" err="1">
                <a:solidFill>
                  <a:schemeClr val="tx1"/>
                </a:solidFill>
                <a:latin typeface="Arial Narrow" pitchFamily="34" charset="0"/>
              </a:rPr>
              <a:t>Centralized</a:t>
            </a:r>
            <a:r>
              <a:rPr lang="de-AT" dirty="0">
                <a:solidFill>
                  <a:schemeClr val="tx1"/>
                </a:solidFill>
                <a:latin typeface="Arial Narrow" pitchFamily="34" charset="0"/>
              </a:rPr>
              <a:t> support and </a:t>
            </a:r>
            <a:r>
              <a:rPr lang="de-AT" dirty="0" err="1">
                <a:solidFill>
                  <a:schemeClr val="tx1"/>
                </a:solidFill>
                <a:latin typeface="Arial Narrow" pitchFamily="34" charset="0"/>
              </a:rPr>
              <a:t>further</a:t>
            </a:r>
            <a:r>
              <a:rPr lang="de-AT" dirty="0">
                <a:solidFill>
                  <a:schemeClr val="tx1"/>
                </a:solidFill>
                <a:latin typeface="Arial Narrow" pitchFamily="34" charset="0"/>
              </a:rPr>
              <a:t> </a:t>
            </a:r>
            <a:br>
              <a:rPr lang="de-AT" dirty="0">
                <a:solidFill>
                  <a:schemeClr val="tx1"/>
                </a:solidFill>
                <a:latin typeface="Arial Narrow" pitchFamily="34" charset="0"/>
              </a:rPr>
            </a:br>
            <a:r>
              <a:rPr lang="de-AT" dirty="0" err="1">
                <a:solidFill>
                  <a:schemeClr val="tx1"/>
                </a:solidFill>
                <a:latin typeface="Arial Narrow" pitchFamily="34" charset="0"/>
              </a:rPr>
              <a:t>development</a:t>
            </a:r>
            <a:r>
              <a:rPr lang="de-AT" dirty="0">
                <a:solidFill>
                  <a:schemeClr val="tx1"/>
                </a:solidFill>
                <a:latin typeface="Arial Narrow" pitchFamily="34" charset="0"/>
              </a:rPr>
              <a:t> </a:t>
            </a:r>
            <a:r>
              <a:rPr lang="de-AT" dirty="0" err="1">
                <a:solidFill>
                  <a:schemeClr val="tx1"/>
                </a:solidFill>
                <a:latin typeface="Arial Narrow" pitchFamily="34" charset="0"/>
              </a:rPr>
              <a:t>of</a:t>
            </a:r>
            <a:r>
              <a:rPr lang="de-AT" dirty="0">
                <a:solidFill>
                  <a:schemeClr val="tx1"/>
                </a:solidFill>
                <a:latin typeface="Arial Narrow" pitchFamily="34" charset="0"/>
              </a:rPr>
              <a:t> </a:t>
            </a:r>
            <a:r>
              <a:rPr lang="de-AT" dirty="0" err="1">
                <a:solidFill>
                  <a:schemeClr val="tx1"/>
                </a:solidFill>
                <a:latin typeface="Arial Narrow" pitchFamily="34" charset="0"/>
              </a:rPr>
              <a:t>the</a:t>
            </a:r>
            <a:r>
              <a:rPr lang="de-AT" dirty="0">
                <a:solidFill>
                  <a:schemeClr val="tx1"/>
                </a:solidFill>
                <a:latin typeface="Arial Narrow" pitchFamily="34" charset="0"/>
              </a:rPr>
              <a:t> </a:t>
            </a:r>
            <a:r>
              <a:rPr lang="de-AT" dirty="0" err="1">
                <a:solidFill>
                  <a:schemeClr val="tx1"/>
                </a:solidFill>
                <a:latin typeface="Arial Narrow" pitchFamily="34" charset="0"/>
              </a:rPr>
              <a:t>standard</a:t>
            </a:r>
            <a:r>
              <a:rPr lang="de-AT" dirty="0">
                <a:solidFill>
                  <a:schemeClr val="tx1"/>
                </a:solidFill>
                <a:latin typeface="Arial Narrow" pitchFamily="34" charset="0"/>
              </a:rPr>
              <a:t> </a:t>
            </a:r>
            <a:r>
              <a:rPr lang="de-AT" dirty="0" err="1">
                <a:solidFill>
                  <a:schemeClr val="tx1"/>
                </a:solidFill>
                <a:latin typeface="Arial Narrow" pitchFamily="34" charset="0"/>
              </a:rPr>
              <a:t>by</a:t>
            </a:r>
            <a:r>
              <a:rPr lang="de-AT" dirty="0">
                <a:solidFill>
                  <a:schemeClr val="tx1"/>
                </a:solidFill>
                <a:latin typeface="Arial Narrow" pitchFamily="34" charset="0"/>
              </a:rPr>
              <a:t> OMG</a:t>
            </a:r>
            <a:endParaRPr lang="pl-PL" dirty="0">
              <a:solidFill>
                <a:schemeClr val="tx1"/>
              </a:solidFill>
              <a:latin typeface="Arial Narrow" pitchFamily="34" charset="0"/>
            </a:endParaRPr>
          </a:p>
          <a:p>
            <a:pPr marL="0" lvl="1" indent="0">
              <a:buClr>
                <a:schemeClr val="tx1">
                  <a:lumMod val="65000"/>
                  <a:lumOff val="35000"/>
                </a:schemeClr>
              </a:buClr>
              <a:buSzPct val="75000"/>
              <a:defRPr/>
            </a:pPr>
            <a:endParaRPr lang="pl-PL" dirty="0">
              <a:solidFill>
                <a:schemeClr val="tx1"/>
              </a:solidFill>
              <a:latin typeface="Arial Narrow" pitchFamily="34" charset="0"/>
            </a:endParaRPr>
          </a:p>
          <a:p>
            <a:pPr marL="355600" lvl="1" indent="-355600">
              <a:buClr>
                <a:schemeClr val="tx1">
                  <a:lumMod val="65000"/>
                  <a:lumOff val="35000"/>
                </a:schemeClr>
              </a:buClr>
              <a:buSzPct val="75000"/>
              <a:buFont typeface="Wingdings 3" pitchFamily="18" charset="2"/>
              <a:buChar char=""/>
              <a:defRPr/>
            </a:pPr>
            <a:r>
              <a:rPr lang="pl-PL" dirty="0">
                <a:solidFill>
                  <a:schemeClr val="tx1"/>
                </a:solidFill>
                <a:latin typeface="Arial Narrow" pitchFamily="34" charset="0"/>
              </a:rPr>
              <a:t>Freely available</a:t>
            </a:r>
            <a:r>
              <a:rPr lang="de-DE" dirty="0">
                <a:solidFill>
                  <a:schemeClr val="tx1"/>
                </a:solidFill>
                <a:latin typeface="Arial Narrow" pitchFamily="34" charset="0"/>
              </a:rPr>
              <a:t> at</a:t>
            </a:r>
            <a:r>
              <a:rPr lang="pl-PL" dirty="0">
                <a:solidFill>
                  <a:schemeClr val="tx1"/>
                </a:solidFill>
                <a:latin typeface="Arial Narrow" pitchFamily="34" charset="0"/>
              </a:rPr>
              <a:t> </a:t>
            </a:r>
            <a:r>
              <a:rPr lang="pl-PL" dirty="0">
                <a:solidFill>
                  <a:schemeClr val="tx1"/>
                </a:solidFill>
                <a:latin typeface="Arial Narrow" pitchFamily="34" charset="0"/>
                <a:hlinkClick r:id="rId3"/>
              </a:rPr>
              <a:t>http://www.omg.org/spec/BPMN/Current</a:t>
            </a:r>
            <a:endParaRPr lang="pl-PL" dirty="0">
              <a:solidFill>
                <a:schemeClr val="tx1"/>
              </a:solidFill>
              <a:latin typeface="Arial Narrow" pitchFamily="34" charset="0"/>
            </a:endParaRPr>
          </a:p>
          <a:p>
            <a:pPr marL="355600" lvl="1" indent="-355600">
              <a:buClr>
                <a:schemeClr val="tx1">
                  <a:lumMod val="65000"/>
                  <a:lumOff val="35000"/>
                </a:schemeClr>
              </a:buClr>
              <a:buSzPct val="75000"/>
              <a:buFont typeface="Wingdings 3" pitchFamily="18" charset="2"/>
              <a:buChar char=""/>
              <a:defRPr/>
            </a:pPr>
            <a:endParaRPr lang="de-AT" dirty="0">
              <a:solidFill>
                <a:schemeClr val="tx1"/>
              </a:solidFill>
              <a:latin typeface="Arial Narrow" pitchFamily="34" charset="0"/>
            </a:endParaRPr>
          </a:p>
          <a:p>
            <a:pPr marL="355600" lvl="1" indent="-355600">
              <a:buClr>
                <a:schemeClr val="tx1">
                  <a:lumMod val="65000"/>
                  <a:lumOff val="35000"/>
                </a:schemeClr>
              </a:buClr>
              <a:buSzPct val="75000"/>
              <a:buFont typeface="Wingdings 3" pitchFamily="18" charset="2"/>
              <a:buChar char=""/>
              <a:defRPr/>
            </a:pPr>
            <a:r>
              <a:rPr lang="de-AT" dirty="0" err="1">
                <a:solidFill>
                  <a:schemeClr val="tx1"/>
                </a:solidFill>
                <a:latin typeface="Arial Narrow" pitchFamily="34" charset="0"/>
              </a:rPr>
              <a:t>Widely</a:t>
            </a:r>
            <a:r>
              <a:rPr lang="de-AT" dirty="0">
                <a:solidFill>
                  <a:schemeClr val="tx1"/>
                </a:solidFill>
                <a:latin typeface="Arial Narrow" pitchFamily="34" charset="0"/>
              </a:rPr>
              <a:t> </a:t>
            </a:r>
            <a:r>
              <a:rPr lang="de-AT" dirty="0" err="1">
                <a:solidFill>
                  <a:schemeClr val="tx1"/>
                </a:solidFill>
                <a:latin typeface="Arial Narrow" pitchFamily="34" charset="0"/>
              </a:rPr>
              <a:t>accepted</a:t>
            </a:r>
            <a:endParaRPr lang="pl-PL" dirty="0">
              <a:solidFill>
                <a:schemeClr val="tx1"/>
              </a:solidFill>
              <a:latin typeface="Arial Narrow" pitchFamily="34" charset="0"/>
            </a:endParaRPr>
          </a:p>
        </p:txBody>
      </p:sp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>
              <a:defRPr/>
            </a:pPr>
            <a:r>
              <a:rPr lang="pl-PL" dirty="0">
                <a:solidFill>
                  <a:prstClr val="black"/>
                </a:solidFill>
              </a:rPr>
              <a:t>Why BPMN</a:t>
            </a:r>
            <a:r>
              <a:rPr lang="de-DE" dirty="0">
                <a:solidFill>
                  <a:prstClr val="black"/>
                </a:solidFill>
              </a:rPr>
              <a:t>?</a:t>
            </a:r>
            <a:endParaRPr lang="pl-PL" dirty="0">
              <a:solidFill>
                <a:prstClr val="black"/>
              </a:solidFill>
            </a:endParaRPr>
          </a:p>
        </p:txBody>
      </p:sp>
      <p:sp>
        <p:nvSpPr>
          <p:cNvPr id="11" name="Znak zakazu 1"/>
          <p:cNvSpPr/>
          <p:nvPr/>
        </p:nvSpPr>
        <p:spPr>
          <a:xfrm>
            <a:off x="6980904" y="2663017"/>
            <a:ext cx="2376264" cy="2235229"/>
          </a:xfrm>
          <a:prstGeom prst="noSmoking">
            <a:avLst/>
          </a:prstGeom>
          <a:solidFill>
            <a:srgbClr val="FF0000"/>
          </a:solidFill>
          <a:ln w="3175"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>
              <a:solidFill>
                <a:schemeClr val="tx1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239933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pl-PL" dirty="0">
                <a:solidFill>
                  <a:prstClr val="black"/>
                </a:solidFill>
              </a:rPr>
              <a:t>Common complaint: BPMN has 100+ symbols…</a:t>
            </a:r>
            <a:endParaRPr lang="de-AT" dirty="0"/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2"/>
          <a:srcRect l="8391" t="17804" r="2115" b="9476"/>
          <a:stretch>
            <a:fillRect/>
          </a:stretch>
        </p:blipFill>
        <p:spPr bwMode="auto">
          <a:xfrm>
            <a:off x="882650" y="1331913"/>
            <a:ext cx="8712200" cy="550386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77887248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hteck 9"/>
          <p:cNvSpPr/>
          <p:nvPr/>
        </p:nvSpPr>
        <p:spPr>
          <a:xfrm>
            <a:off x="655637" y="1332291"/>
            <a:ext cx="4691063" cy="5544430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55600" indent="-355600">
              <a:buClr>
                <a:schemeClr val="tx1">
                  <a:lumMod val="65000"/>
                  <a:lumOff val="35000"/>
                </a:schemeClr>
              </a:buClr>
              <a:buSzPct val="75000"/>
              <a:buFont typeface="Wingdings 3" pitchFamily="18" charset="2"/>
              <a:buChar char=""/>
              <a:defRPr/>
            </a:pPr>
            <a:r>
              <a:rPr lang="pl-PL" dirty="0">
                <a:solidFill>
                  <a:schemeClr val="tx1"/>
                </a:solidFill>
                <a:latin typeface="Arial Narrow" pitchFamily="34" charset="0"/>
              </a:rPr>
              <a:t>BPMN indeed contains many symbols</a:t>
            </a:r>
          </a:p>
          <a:p>
            <a:pPr marL="355600" indent="-355600">
              <a:buClr>
                <a:schemeClr val="tx1">
                  <a:lumMod val="65000"/>
                  <a:lumOff val="35000"/>
                </a:schemeClr>
              </a:buClr>
              <a:buSzPct val="75000"/>
              <a:buFont typeface="Wingdings 3" pitchFamily="18" charset="2"/>
              <a:buChar char=""/>
              <a:defRPr/>
            </a:pPr>
            <a:endParaRPr lang="pl-PL" dirty="0">
              <a:solidFill>
                <a:schemeClr val="tx1"/>
              </a:solidFill>
              <a:latin typeface="Arial Narrow" pitchFamily="34" charset="0"/>
            </a:endParaRPr>
          </a:p>
          <a:p>
            <a:pPr marL="355600" indent="-355600">
              <a:buClr>
                <a:schemeClr val="tx1">
                  <a:lumMod val="65000"/>
                  <a:lumOff val="35000"/>
                </a:schemeClr>
              </a:buClr>
              <a:buSzPct val="75000"/>
              <a:buFont typeface="Wingdings 3" pitchFamily="18" charset="2"/>
              <a:buChar char=""/>
              <a:defRPr/>
            </a:pPr>
            <a:r>
              <a:rPr lang="pl-PL" dirty="0">
                <a:solidFill>
                  <a:schemeClr val="tx1"/>
                </a:solidFill>
                <a:latin typeface="Arial Narrow" pitchFamily="34" charset="0"/>
              </a:rPr>
              <a:t>Research shows that </a:t>
            </a:r>
            <a:r>
              <a:rPr lang="de-AT" dirty="0" err="1">
                <a:solidFill>
                  <a:schemeClr val="tx1"/>
                </a:solidFill>
                <a:latin typeface="Arial Narrow" pitchFamily="34" charset="0"/>
              </a:rPr>
              <a:t>only</a:t>
            </a:r>
            <a:r>
              <a:rPr lang="de-AT" dirty="0">
                <a:solidFill>
                  <a:schemeClr val="tx1"/>
                </a:solidFill>
                <a:latin typeface="Arial Narrow" pitchFamily="34" charset="0"/>
              </a:rPr>
              <a:t> a </a:t>
            </a:r>
            <a:r>
              <a:rPr lang="pl-PL" dirty="0">
                <a:solidFill>
                  <a:schemeClr val="tx1"/>
                </a:solidFill>
                <a:latin typeface="Arial Narrow" pitchFamily="34" charset="0"/>
              </a:rPr>
              <a:t>very small subset of them is sufficient for understanding most of the diagrams</a:t>
            </a:r>
          </a:p>
          <a:p>
            <a:pPr marL="355600" indent="-355600">
              <a:buClr>
                <a:schemeClr val="tx1">
                  <a:lumMod val="65000"/>
                  <a:lumOff val="35000"/>
                </a:schemeClr>
              </a:buClr>
              <a:buSzPct val="75000"/>
              <a:buFont typeface="Wingdings 3" pitchFamily="18" charset="2"/>
              <a:buChar char=""/>
              <a:defRPr/>
            </a:pPr>
            <a:endParaRPr lang="pl-PL" dirty="0">
              <a:solidFill>
                <a:schemeClr val="tx1"/>
              </a:solidFill>
              <a:latin typeface="Arial Narrow" pitchFamily="34" charset="0"/>
            </a:endParaRPr>
          </a:p>
          <a:p>
            <a:pPr marL="355600" indent="-355600">
              <a:buClr>
                <a:schemeClr val="tx1">
                  <a:lumMod val="65000"/>
                  <a:lumOff val="35000"/>
                </a:schemeClr>
              </a:buClr>
              <a:buSzPct val="75000"/>
              <a:buFont typeface="Wingdings 3" pitchFamily="18" charset="2"/>
              <a:buChar char=""/>
              <a:defRPr/>
            </a:pPr>
            <a:r>
              <a:rPr lang="pl-PL" dirty="0">
                <a:solidFill>
                  <a:schemeClr val="tx1"/>
                </a:solidFill>
                <a:latin typeface="Arial Narrow" pitchFamily="34" charset="0"/>
              </a:rPr>
              <a:t>You can learn it </a:t>
            </a:r>
            <a:r>
              <a:rPr lang="de-DE" dirty="0">
                <a:solidFill>
                  <a:schemeClr val="tx1"/>
                </a:solidFill>
                <a:latin typeface="Arial Narrow" pitchFamily="34" charset="0"/>
              </a:rPr>
              <a:t>like</a:t>
            </a:r>
            <a:r>
              <a:rPr lang="pl-PL" dirty="0">
                <a:solidFill>
                  <a:schemeClr val="tx1"/>
                </a:solidFill>
                <a:latin typeface="Arial Narrow" pitchFamily="34" charset="0"/>
              </a:rPr>
              <a:t> any spoken language – by focusing on basics first and getting answers for your most important questions</a:t>
            </a:r>
            <a:endParaRPr lang="de-DE" dirty="0">
              <a:solidFill>
                <a:schemeClr val="tx1"/>
              </a:solidFill>
              <a:latin typeface="Arial Narrow" pitchFamily="34" charset="0"/>
            </a:endParaRPr>
          </a:p>
          <a:p>
            <a:pPr marL="355600" indent="-355600">
              <a:buClr>
                <a:schemeClr val="tx1">
                  <a:lumMod val="65000"/>
                  <a:lumOff val="35000"/>
                </a:schemeClr>
              </a:buClr>
              <a:buSzPct val="75000"/>
              <a:buFont typeface="Wingdings 3" pitchFamily="18" charset="2"/>
              <a:buChar char=""/>
              <a:defRPr/>
            </a:pPr>
            <a:endParaRPr lang="de-DE" dirty="0">
              <a:solidFill>
                <a:schemeClr val="tx1"/>
              </a:solidFill>
              <a:latin typeface="Arial Narrow" pitchFamily="34" charset="0"/>
            </a:endParaRPr>
          </a:p>
          <a:p>
            <a:pPr marL="355600" indent="-355600">
              <a:buClr>
                <a:schemeClr val="tx1">
                  <a:lumMod val="65000"/>
                  <a:lumOff val="35000"/>
                </a:schemeClr>
              </a:buClr>
              <a:buSzPct val="75000"/>
              <a:buFont typeface="Wingdings 3" pitchFamily="18" charset="2"/>
              <a:buChar char=""/>
              <a:defRPr/>
            </a:pPr>
            <a:endParaRPr lang="de-DE" dirty="0">
              <a:solidFill>
                <a:schemeClr val="tx1"/>
              </a:solidFill>
              <a:latin typeface="Arial Narrow" pitchFamily="34" charset="0"/>
            </a:endParaRPr>
          </a:p>
          <a:p>
            <a:pPr>
              <a:buClr>
                <a:schemeClr val="tx1">
                  <a:lumMod val="65000"/>
                  <a:lumOff val="35000"/>
                </a:schemeClr>
              </a:buClr>
              <a:buSzPct val="75000"/>
              <a:defRPr/>
            </a:pPr>
            <a:endParaRPr lang="de-DE" dirty="0">
              <a:solidFill>
                <a:schemeClr val="tx1"/>
              </a:solidFill>
              <a:latin typeface="Arial Narrow" pitchFamily="34" charset="0"/>
            </a:endParaRPr>
          </a:p>
          <a:p>
            <a:pPr>
              <a:buClr>
                <a:schemeClr val="tx1">
                  <a:lumMod val="65000"/>
                  <a:lumOff val="35000"/>
                </a:schemeClr>
              </a:buClr>
              <a:buSzPct val="75000"/>
              <a:defRPr/>
            </a:pPr>
            <a:endParaRPr lang="de-DE" dirty="0">
              <a:solidFill>
                <a:schemeClr val="tx1"/>
              </a:solidFill>
              <a:latin typeface="Arial Narrow" pitchFamily="34" charset="0"/>
            </a:endParaRPr>
          </a:p>
          <a:p>
            <a:pPr eaLnBrk="1" hangingPunct="1">
              <a:defRPr/>
            </a:pPr>
            <a:r>
              <a:rPr lang="pl-PL" sz="1200" dirty="0">
                <a:solidFill>
                  <a:schemeClr val="tx1"/>
                </a:solidFill>
              </a:rPr>
              <a:t>Graphics: Sandy Kemsley </a:t>
            </a:r>
            <a:r>
              <a:rPr lang="pl-PL" sz="1200" dirty="0">
                <a:solidFill>
                  <a:schemeClr val="tx1"/>
                </a:solidFill>
                <a:hlinkClick r:id="rId2"/>
              </a:rPr>
              <a:t>http://www.column2.com/</a:t>
            </a:r>
            <a:endParaRPr lang="pl-PL" sz="1200" dirty="0">
              <a:solidFill>
                <a:schemeClr val="tx1"/>
              </a:solidFill>
            </a:endParaRPr>
          </a:p>
          <a:p>
            <a:pPr eaLnBrk="1" hangingPunct="1">
              <a:defRPr/>
            </a:pPr>
            <a:endParaRPr lang="pl-PL" sz="1200" dirty="0">
              <a:solidFill>
                <a:schemeClr val="tx1"/>
              </a:solidFill>
            </a:endParaRPr>
          </a:p>
          <a:p>
            <a:pPr eaLnBrk="1" hangingPunct="1">
              <a:defRPr/>
            </a:pPr>
            <a:r>
              <a:rPr lang="pl-PL" sz="1200" dirty="0">
                <a:solidFill>
                  <a:schemeClr val="tx1"/>
                </a:solidFill>
              </a:rPr>
              <a:t>Source: </a:t>
            </a:r>
            <a:r>
              <a:rPr lang="en-GB" sz="1200" b="1" dirty="0">
                <a:solidFill>
                  <a:schemeClr val="tx1"/>
                </a:solidFill>
              </a:rPr>
              <a:t>How Much Language is Enough?</a:t>
            </a:r>
            <a:r>
              <a:rPr lang="pl-PL" sz="1200" b="1" dirty="0">
                <a:solidFill>
                  <a:schemeClr val="tx1"/>
                </a:solidFill>
              </a:rPr>
              <a:t> </a:t>
            </a:r>
            <a:r>
              <a:rPr lang="en-GB" sz="1200" b="1" dirty="0">
                <a:solidFill>
                  <a:schemeClr val="tx1"/>
                </a:solidFill>
              </a:rPr>
              <a:t>Theoretical and Practical Use of the</a:t>
            </a:r>
            <a:r>
              <a:rPr lang="pl-PL" sz="1200" b="1" dirty="0">
                <a:solidFill>
                  <a:schemeClr val="tx1"/>
                </a:solidFill>
              </a:rPr>
              <a:t> </a:t>
            </a:r>
            <a:r>
              <a:rPr lang="en-GB" sz="1200" b="1" dirty="0">
                <a:solidFill>
                  <a:schemeClr val="tx1"/>
                </a:solidFill>
              </a:rPr>
              <a:t>Business Process </a:t>
            </a:r>
            <a:r>
              <a:rPr lang="en-GB" sz="1200" b="1" dirty="0" err="1">
                <a:solidFill>
                  <a:schemeClr val="tx1"/>
                </a:solidFill>
              </a:rPr>
              <a:t>Modeling</a:t>
            </a:r>
            <a:r>
              <a:rPr lang="en-GB" sz="1200" b="1" dirty="0">
                <a:solidFill>
                  <a:schemeClr val="tx1"/>
                </a:solidFill>
              </a:rPr>
              <a:t> Notation</a:t>
            </a:r>
            <a:r>
              <a:rPr lang="pl-PL" sz="1200" b="1" dirty="0">
                <a:solidFill>
                  <a:schemeClr val="tx1"/>
                </a:solidFill>
              </a:rPr>
              <a:t>, </a:t>
            </a:r>
            <a:r>
              <a:rPr lang="de-DE" sz="1200" dirty="0">
                <a:solidFill>
                  <a:schemeClr val="tx1"/>
                </a:solidFill>
              </a:rPr>
              <a:t>Michael zur Muehlen, Jan </a:t>
            </a:r>
            <a:r>
              <a:rPr lang="de-DE" sz="1200" dirty="0" err="1">
                <a:solidFill>
                  <a:schemeClr val="tx1"/>
                </a:solidFill>
              </a:rPr>
              <a:t>Recker</a:t>
            </a:r>
            <a:r>
              <a:rPr lang="pl-PL" sz="1200" dirty="0">
                <a:solidFill>
                  <a:schemeClr val="tx1"/>
                </a:solidFill>
              </a:rPr>
              <a:t> </a:t>
            </a:r>
          </a:p>
          <a:p>
            <a:pPr>
              <a:buClr>
                <a:schemeClr val="tx1">
                  <a:lumMod val="65000"/>
                  <a:lumOff val="35000"/>
                </a:schemeClr>
              </a:buClr>
              <a:buSzPct val="75000"/>
              <a:defRPr/>
            </a:pPr>
            <a:endParaRPr lang="pl-PL" dirty="0">
              <a:solidFill>
                <a:schemeClr val="tx1"/>
              </a:solidFill>
              <a:latin typeface="Arial Narrow" pitchFamily="34" charset="0"/>
            </a:endParaRPr>
          </a:p>
        </p:txBody>
      </p:sp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>
              <a:defRPr/>
            </a:pPr>
            <a:r>
              <a:rPr lang="de-AT" dirty="0">
                <a:solidFill>
                  <a:prstClr val="black"/>
                </a:solidFill>
              </a:rPr>
              <a:t>BPMN and </a:t>
            </a:r>
            <a:r>
              <a:rPr lang="de-AT" dirty="0" err="1">
                <a:solidFill>
                  <a:prstClr val="black"/>
                </a:solidFill>
              </a:rPr>
              <a:t>its</a:t>
            </a:r>
            <a:r>
              <a:rPr lang="de-AT" dirty="0">
                <a:solidFill>
                  <a:prstClr val="black"/>
                </a:solidFill>
              </a:rPr>
              <a:t> Symbols</a:t>
            </a:r>
            <a:endParaRPr lang="pl-PL" dirty="0">
              <a:solidFill>
                <a:prstClr val="black"/>
              </a:solidFill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2730" y="1374786"/>
            <a:ext cx="4452937" cy="5502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576499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>
              <a:defRPr/>
            </a:pPr>
            <a:r>
              <a:rPr lang="pl-PL" altLang="pl-PL" dirty="0"/>
              <a:t>Example</a:t>
            </a:r>
            <a:endParaRPr lang="pl-PL" dirty="0">
              <a:solidFill>
                <a:prstClr val="black"/>
              </a:solidFill>
            </a:endParaRPr>
          </a:p>
        </p:txBody>
      </p:sp>
      <p:sp>
        <p:nvSpPr>
          <p:cNvPr id="5" name="Rechteck 4"/>
          <p:cNvSpPr/>
          <p:nvPr/>
        </p:nvSpPr>
        <p:spPr>
          <a:xfrm>
            <a:off x="666050" y="6049031"/>
            <a:ext cx="9371713" cy="612000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216000" tIns="108000" rIns="108000" bIns="108000" anchor="ctr">
            <a:noAutofit/>
          </a:bodyPr>
          <a:lstStyle/>
          <a:p>
            <a:pPr algn="ctr">
              <a:buClr>
                <a:schemeClr val="tx1">
                  <a:lumMod val="65000"/>
                  <a:lumOff val="35000"/>
                </a:schemeClr>
              </a:buClr>
              <a:buSzPct val="75000"/>
              <a:defRPr/>
            </a:pPr>
            <a:r>
              <a:rPr lang="en-US" dirty="0">
                <a:solidFill>
                  <a:schemeClr val="tx1"/>
                </a:solidFill>
                <a:latin typeface="Arial Narrow" pitchFamily="34" charset="0"/>
              </a:rPr>
              <a:t>What do we want to know while driving?</a:t>
            </a:r>
            <a:endParaRPr lang="pl-PL" dirty="0">
              <a:solidFill>
                <a:schemeClr val="tx1"/>
              </a:solidFill>
              <a:latin typeface="Arial Narrow" pitchFamily="34" charset="0"/>
            </a:endParaRPr>
          </a:p>
        </p:txBody>
      </p:sp>
      <p:pic>
        <p:nvPicPr>
          <p:cNvPr id="6" name="Grafik 5">
            <a:extLst>
              <a:ext uri="{FF2B5EF4-FFF2-40B4-BE49-F238E27FC236}">
                <a16:creationId xmlns:a16="http://schemas.microsoft.com/office/drawing/2014/main" id="{7594CC81-8DB6-474D-ABC7-7DD1BE185A4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030"/>
          <a:stretch/>
        </p:blipFill>
        <p:spPr>
          <a:xfrm>
            <a:off x="655637" y="1165667"/>
            <a:ext cx="9371713" cy="42711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65529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Titel_Template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BOC Arial Narrow">
      <a:majorFont>
        <a:latin typeface="Arial Narrow"/>
        <a:ea typeface=""/>
        <a:cs typeface=""/>
      </a:majorFont>
      <a:minorFont>
        <a:latin typeface="Arial Narrow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Agenda_Template_empty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BOC Arial Narrow">
      <a:majorFont>
        <a:latin typeface="Arial Narrow"/>
        <a:ea typeface=""/>
        <a:cs typeface=""/>
      </a:majorFont>
      <a:minorFont>
        <a:latin typeface="Arial Narrow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>
          <a:defRPr sz="1400" dirty="0" err="1" smtClean="0">
            <a:latin typeface="Arial Narrow" pitchFamily="34" charset="0"/>
          </a:defRPr>
        </a:defPPr>
      </a:lstStyle>
    </a:txDef>
  </a:objectDefaults>
  <a:extraClrSchemeLst/>
</a:theme>
</file>

<file path=ppt/theme/theme3.xml><?xml version="1.0" encoding="utf-8"?>
<a:theme xmlns:a="http://schemas.openxmlformats.org/drawingml/2006/main" name="Normal_Template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BOC Arial Narrow">
      <a:majorFont>
        <a:latin typeface="Arial Narrow"/>
        <a:ea typeface=""/>
        <a:cs typeface=""/>
      </a:majorFont>
      <a:minorFont>
        <a:latin typeface="Arial Narrow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18AC04">
            <a:alpha val="39000"/>
          </a:srgbClr>
        </a:solidFill>
        <a:ln w="12700">
          <a:solidFill>
            <a:srgbClr val="138B03"/>
          </a:solidFill>
        </a:ln>
      </a:spPr>
      <a:bodyPr anchor="ctr"/>
      <a:lstStyle>
        <a:defPPr algn="ctr">
          <a:defRPr dirty="0" smtClean="0">
            <a:latin typeface="Arial Narrow" pitchFamily="34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 bwMode="auto">
        <a:noFill/>
        <a:ln w="9525">
          <a:noFill/>
          <a:miter lim="800000"/>
          <a:headEnd/>
          <a:tailEnd/>
        </a:ln>
      </a:spPr>
      <a:bodyPr>
        <a:spAutoFit/>
      </a:bodyPr>
      <a:lstStyle>
        <a:defPPr>
          <a:defRPr dirty="0">
            <a:latin typeface="Arial Narrow" pitchFamily="34" charset="0"/>
          </a:defRPr>
        </a:defPPr>
      </a:lstStyle>
    </a:txDef>
  </a:objectDefaults>
  <a:extraClrSchemeLst/>
</a:theme>
</file>

<file path=ppt/theme/theme4.xml><?xml version="1.0" encoding="utf-8"?>
<a:theme xmlns:a="http://schemas.openxmlformats.org/drawingml/2006/main" name="1_Normal_Template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BOC Arial Narrow">
      <a:majorFont>
        <a:latin typeface="Arial Narrow"/>
        <a:ea typeface=""/>
        <a:cs typeface=""/>
      </a:majorFont>
      <a:minorFont>
        <a:latin typeface="Arial Narrow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18AC04">
            <a:alpha val="39000"/>
          </a:srgbClr>
        </a:solidFill>
        <a:ln w="12700">
          <a:solidFill>
            <a:srgbClr val="138B03"/>
          </a:solidFill>
        </a:ln>
      </a:spPr>
      <a:bodyPr anchor="ctr"/>
      <a:lstStyle>
        <a:defPPr algn="ctr">
          <a:defRPr dirty="0" smtClean="0">
            <a:latin typeface="Arial Narrow" pitchFamily="34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 bwMode="auto">
        <a:noFill/>
        <a:ln w="9525">
          <a:noFill/>
          <a:miter lim="800000"/>
          <a:headEnd/>
          <a:tailEnd/>
        </a:ln>
      </a:spPr>
      <a:bodyPr>
        <a:spAutoFit/>
      </a:bodyPr>
      <a:lstStyle>
        <a:defPPr>
          <a:defRPr dirty="0">
            <a:latin typeface="Arial Narrow" pitchFamily="34" charset="0"/>
          </a:defRPr>
        </a:defPPr>
      </a:lstStyle>
    </a:txDef>
  </a:objectDefaults>
  <a:extraClrSchemeLst/>
</a:theme>
</file>

<file path=ppt/theme/theme5.xml><?xml version="1.0" encoding="utf-8"?>
<a:theme xmlns:a="http://schemas.openxmlformats.org/drawingml/2006/main" name="2_End_Template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BOC Arial Narrow">
      <a:majorFont>
        <a:latin typeface="Arial Narrow"/>
        <a:ea typeface=""/>
        <a:cs typeface=""/>
      </a:majorFont>
      <a:minorFont>
        <a:latin typeface="Arial Narrow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Larissa-Design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Larissa-Design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Larissa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2.xml><?xml version="1.0" encoding="utf-8"?>
<a:themeOverride xmlns:a="http://schemas.openxmlformats.org/drawingml/2006/main">
  <a:clrScheme name="Larissa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1315</Words>
  <Application>Microsoft Office PowerPoint</Application>
  <PresentationFormat>Benutzerdefiniert</PresentationFormat>
  <Paragraphs>225</Paragraphs>
  <Slides>25</Slides>
  <Notes>1</Notes>
  <HiddenSlides>1</HiddenSlides>
  <MMClips>0</MMClips>
  <ScaleCrop>false</ScaleCrop>
  <HeadingPairs>
    <vt:vector size="6" baseType="variant">
      <vt:variant>
        <vt:lpstr>Verwendete Schriftarten</vt:lpstr>
      </vt:variant>
      <vt:variant>
        <vt:i4>6</vt:i4>
      </vt:variant>
      <vt:variant>
        <vt:lpstr>Design</vt:lpstr>
      </vt:variant>
      <vt:variant>
        <vt:i4>5</vt:i4>
      </vt:variant>
      <vt:variant>
        <vt:lpstr>Folientitel</vt:lpstr>
      </vt:variant>
      <vt:variant>
        <vt:i4>25</vt:i4>
      </vt:variant>
    </vt:vector>
  </HeadingPairs>
  <TitlesOfParts>
    <vt:vector size="36" baseType="lpstr">
      <vt:lpstr>Arial</vt:lpstr>
      <vt:lpstr>Arial Narrow</vt:lpstr>
      <vt:lpstr>Calibri</vt:lpstr>
      <vt:lpstr>FontAwesome</vt:lpstr>
      <vt:lpstr>Wingdings</vt:lpstr>
      <vt:lpstr>Wingdings 3</vt:lpstr>
      <vt:lpstr>Titel_Template</vt:lpstr>
      <vt:lpstr>Agenda_Template_empty</vt:lpstr>
      <vt:lpstr>Normal_Template</vt:lpstr>
      <vt:lpstr>1_Normal_Template</vt:lpstr>
      <vt:lpstr>2_End_Template</vt:lpstr>
      <vt:lpstr>PowerPoint-Präsentation</vt:lpstr>
      <vt:lpstr>Your Key Takeaway from this Lecture</vt:lpstr>
      <vt:lpstr>Why do we need Standards?</vt:lpstr>
      <vt:lpstr>Problems with Communication</vt:lpstr>
      <vt:lpstr>BPMN – Brief History</vt:lpstr>
      <vt:lpstr>Why BPMN?</vt:lpstr>
      <vt:lpstr>Common complaint: BPMN has 100+ symbols…</vt:lpstr>
      <vt:lpstr>BPMN and its Symbols</vt:lpstr>
      <vt:lpstr>Example</vt:lpstr>
      <vt:lpstr>Possible Answers to this Question</vt:lpstr>
      <vt:lpstr>What do we want to Know about a Process?</vt:lpstr>
      <vt:lpstr>BPMN Elements!</vt:lpstr>
      <vt:lpstr>Events</vt:lpstr>
      <vt:lpstr>Activities</vt:lpstr>
      <vt:lpstr>Gateways</vt:lpstr>
      <vt:lpstr>Sequence Flow</vt:lpstr>
      <vt:lpstr>Swimlanes</vt:lpstr>
      <vt:lpstr>Self Assessment</vt:lpstr>
      <vt:lpstr>Self Assessment – Solutions</vt:lpstr>
      <vt:lpstr>Test your Knowledge in Practice</vt:lpstr>
      <vt:lpstr>Do you want to use ADONIS at Work?</vt:lpstr>
      <vt:lpstr>BOC Group Webinars</vt:lpstr>
      <vt:lpstr>Fancy to work at BOC Group?</vt:lpstr>
      <vt:lpstr>PowerPoint-Präsentation</vt:lpstr>
      <vt:lpstr>English References</vt:lpstr>
    </vt:vector>
  </TitlesOfParts>
  <Company>BOC GmbH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ADOit_EN</dc:title>
  <dc:creator>BOC AG</dc:creator>
  <cp:lastModifiedBy>David Kapfhammer</cp:lastModifiedBy>
  <cp:revision>316</cp:revision>
  <dcterms:created xsi:type="dcterms:W3CDTF">2009-07-14T13:47:12Z</dcterms:created>
  <dcterms:modified xsi:type="dcterms:W3CDTF">2025-08-04T12:50:55Z</dcterms:modified>
  <cp:category>Version_4</cp:category>
</cp:coreProperties>
</file>